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4" r:id="rId5"/>
    <p:sldId id="261" r:id="rId6"/>
    <p:sldId id="262" r:id="rId7"/>
    <p:sldId id="268" r:id="rId8"/>
    <p:sldId id="275" r:id="rId9"/>
    <p:sldId id="276" r:id="rId10"/>
    <p:sldId id="263" r:id="rId11"/>
    <p:sldId id="273" r:id="rId12"/>
    <p:sldId id="267" r:id="rId1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4F1F"/>
    <a:srgbClr val="FDFDFD"/>
    <a:srgbClr val="FFFBD9"/>
    <a:srgbClr val="FDE9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51" autoAdjust="0"/>
    <p:restoredTop sz="94660"/>
  </p:normalViewPr>
  <p:slideViewPr>
    <p:cSldViewPr>
      <p:cViewPr>
        <p:scale>
          <a:sx n="69" d="100"/>
          <a:sy n="69" d="100"/>
        </p:scale>
        <p:origin x="-1404" y="-25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167C75D3-F503-4A09-AAD7-8138F8B8ECAD}" type="datetimeFigureOut">
              <a:rPr lang="zh-CN" altLang="en-US"/>
              <a:pPr>
                <a:defRPr/>
              </a:pPr>
              <a:t>2013-2-23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F4DFA67-0115-4712-A2C6-090A558D643A}"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09E3612-DD31-4308-BB55-E8D411E2E631}" type="datetimeFigureOut">
              <a:rPr lang="zh-CN" altLang="en-US"/>
              <a:pPr>
                <a:defRPr/>
              </a:pPr>
              <a:t>2013-2-23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C19AFC-045A-465A-A8B4-276F7CDCBA5B}"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9232351-8630-4C40-8734-CFB782DB2951}" type="datetimeFigureOut">
              <a:rPr lang="zh-CN" altLang="en-US"/>
              <a:pPr>
                <a:defRPr/>
              </a:pPr>
              <a:t>2013-2-23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0DBDB58-B5BB-4B36-BDA8-0CBC9B6BC672}"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4" name="直接连接符 6"/>
          <p:cNvCxnSpPr/>
          <p:nvPr userDrawn="1"/>
        </p:nvCxnSpPr>
        <p:spPr>
          <a:xfrm>
            <a:off x="473075" y="1412875"/>
            <a:ext cx="8207375" cy="0"/>
          </a:xfrm>
          <a:prstGeom prst="line">
            <a:avLst/>
          </a:prstGeom>
          <a:ln>
            <a:solidFill>
              <a:srgbClr val="6B4F1F"/>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5" name="图片 8"/>
          <p:cNvPicPr>
            <a:picLocks noChangeAspect="1"/>
          </p:cNvPicPr>
          <p:nvPr userDrawn="1"/>
        </p:nvPicPr>
        <p:blipFill>
          <a:blip r:embed="rId2"/>
          <a:srcRect t="24966" b="6178"/>
          <a:stretch>
            <a:fillRect/>
          </a:stretch>
        </p:blipFill>
        <p:spPr bwMode="auto">
          <a:xfrm>
            <a:off x="4763" y="5680075"/>
            <a:ext cx="2982912" cy="1177925"/>
          </a:xfrm>
          <a:prstGeom prst="rect">
            <a:avLst/>
          </a:prstGeom>
          <a:noFill/>
          <a:ln w="9525">
            <a:noFill/>
            <a:miter lim="800000"/>
            <a:headEnd/>
            <a:tailEnd/>
          </a:ln>
        </p:spPr>
      </p:pic>
      <p:sp>
        <p:nvSpPr>
          <p:cNvPr id="2" name="标题 1"/>
          <p:cNvSpPr>
            <a:spLocks noGrp="1"/>
          </p:cNvSpPr>
          <p:nvPr>
            <p:ph type="title"/>
          </p:nvPr>
        </p:nvSpPr>
        <p:spPr/>
        <p:txBody>
          <a:bodyPr/>
          <a:lstStyle>
            <a:lvl1pPr algn="l">
              <a:defRPr b="1" cap="none" spc="0">
                <a:ln w="18415" cmpd="sng">
                  <a:solidFill>
                    <a:srgbClr val="FFFFFF"/>
                  </a:solidFill>
                  <a:prstDash val="solid"/>
                </a:ln>
                <a:solidFill>
                  <a:schemeClr val="accent3"/>
                </a:solidFill>
                <a:effectLst>
                  <a:outerShdw blurRad="63500" dir="3600000" algn="tl" rotWithShape="0">
                    <a:srgbClr val="000000">
                      <a:alpha val="70000"/>
                    </a:srgbClr>
                  </a:outerShdw>
                </a:effectLst>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marL="0" indent="0">
              <a:lnSpc>
                <a:spcPct val="130000"/>
              </a:lnSpc>
              <a:spcBef>
                <a:spcPts val="0"/>
              </a:spcBef>
              <a:spcAft>
                <a:spcPts val="600"/>
              </a:spcAft>
              <a:buNone/>
              <a:defRPr b="0" cap="none" spc="0">
                <a:ln>
                  <a:noFill/>
                </a:ln>
                <a:solidFill>
                  <a:schemeClr val="tx1"/>
                </a:solidFill>
                <a:effectLst/>
                <a:latin typeface="微软雅黑" pitchFamily="34" charset="-122"/>
                <a:ea typeface="微软雅黑" pitchFamily="34" charset="-122"/>
              </a:defRPr>
            </a:lvl1pPr>
            <a:lvl2pPr marL="0" indent="0">
              <a:lnSpc>
                <a:spcPct val="130000"/>
              </a:lnSpc>
              <a:spcBef>
                <a:spcPts val="0"/>
              </a:spcBef>
              <a:spcAft>
                <a:spcPts val="600"/>
              </a:spcAft>
              <a:buNone/>
              <a:defRPr b="0" cap="none" spc="0">
                <a:ln>
                  <a:noFill/>
                </a:ln>
                <a:solidFill>
                  <a:schemeClr val="tx1"/>
                </a:solidFill>
                <a:effectLst/>
                <a:latin typeface="微软雅黑" pitchFamily="34" charset="-122"/>
                <a:ea typeface="微软雅黑" pitchFamily="34" charset="-122"/>
              </a:defRPr>
            </a:lvl2pPr>
            <a:lvl3pPr marL="0" indent="0">
              <a:lnSpc>
                <a:spcPct val="130000"/>
              </a:lnSpc>
              <a:spcBef>
                <a:spcPts val="0"/>
              </a:spcBef>
              <a:spcAft>
                <a:spcPts val="600"/>
              </a:spcAft>
              <a:buNone/>
              <a:defRPr b="0" cap="none" spc="0">
                <a:ln>
                  <a:noFill/>
                </a:ln>
                <a:solidFill>
                  <a:schemeClr val="tx1"/>
                </a:solidFill>
                <a:effectLst/>
                <a:latin typeface="微软雅黑" pitchFamily="34" charset="-122"/>
                <a:ea typeface="微软雅黑" pitchFamily="34" charset="-122"/>
              </a:defRPr>
            </a:lvl3pPr>
            <a:lvl4pPr marL="0" indent="0">
              <a:lnSpc>
                <a:spcPct val="130000"/>
              </a:lnSpc>
              <a:spcBef>
                <a:spcPts val="0"/>
              </a:spcBef>
              <a:spcAft>
                <a:spcPts val="600"/>
              </a:spcAft>
              <a:buNone/>
              <a:defRPr b="0" cap="none" spc="0">
                <a:ln>
                  <a:noFill/>
                </a:ln>
                <a:solidFill>
                  <a:schemeClr val="tx1"/>
                </a:solidFill>
                <a:effectLst/>
                <a:latin typeface="微软雅黑" pitchFamily="34" charset="-122"/>
                <a:ea typeface="微软雅黑" pitchFamily="34" charset="-122"/>
              </a:defRPr>
            </a:lvl4pPr>
            <a:lvl5pPr marL="0" indent="0">
              <a:lnSpc>
                <a:spcPct val="130000"/>
              </a:lnSpc>
              <a:spcBef>
                <a:spcPts val="0"/>
              </a:spcBef>
              <a:spcAft>
                <a:spcPts val="600"/>
              </a:spcAft>
              <a:buNone/>
              <a:defRPr b="0" cap="none" spc="0">
                <a:ln>
                  <a:noFill/>
                </a:ln>
                <a:solidFill>
                  <a:schemeClr val="tx1"/>
                </a:solidFill>
                <a:effectLst/>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灯片编号占位符 5"/>
          <p:cNvSpPr>
            <a:spLocks noGrp="1"/>
          </p:cNvSpPr>
          <p:nvPr>
            <p:ph type="sldNum" sz="quarter" idx="10"/>
          </p:nvPr>
        </p:nvSpPr>
        <p:spPr/>
        <p:txBody>
          <a:bodyPr/>
          <a:lstStyle>
            <a:lvl1pPr>
              <a:defRPr b="0" cap="none" spc="0" smtClean="0">
                <a:ln>
                  <a:noFill/>
                </a:ln>
                <a:solidFill>
                  <a:srgbClr val="6B4F1F"/>
                </a:solidFill>
                <a:effectLst/>
                <a:latin typeface="微软雅黑" pitchFamily="34" charset="-122"/>
                <a:ea typeface="微软雅黑" pitchFamily="34" charset="-122"/>
              </a:defRPr>
            </a:lvl1pPr>
          </a:lstStyle>
          <a:p>
            <a:pPr>
              <a:defRPr/>
            </a:pPr>
            <a:fld id="{39D7CC91-0726-4593-80D8-D37E1F48763C}"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2ADCDDE4-AD5B-4ADC-A6F7-93E40B813CDF}" type="datetimeFigureOut">
              <a:rPr lang="zh-CN" altLang="en-US"/>
              <a:pPr>
                <a:defRPr/>
              </a:pPr>
              <a:t>2013-2-23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E9E41B4-CFEE-458F-BE6A-39EFE21B0674}"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0375AB8F-5558-49EE-AAB0-B56A80129DB3}" type="datetimeFigureOut">
              <a:rPr lang="zh-CN" altLang="en-US"/>
              <a:pPr>
                <a:defRPr/>
              </a:pPr>
              <a:t>2013-2-23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9FFAADD-D1C3-49B5-9858-93D32361199F}"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EBA458E6-0884-4692-B23F-5AAC0FCBFB50}" type="datetimeFigureOut">
              <a:rPr lang="zh-CN" altLang="en-US"/>
              <a:pPr>
                <a:defRPr/>
              </a:pPr>
              <a:t>2013-2-23</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218B8E43-5677-4B7B-8799-B69BC3EDB7F4}"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C68E3C65-796C-4D3D-8B57-8E245846EEE7}" type="datetimeFigureOut">
              <a:rPr lang="zh-CN" altLang="en-US"/>
              <a:pPr>
                <a:defRPr/>
              </a:pPr>
              <a:t>2013-2-23</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A2C9C30-E01D-4779-B32B-8EC8DD8BB7B7}"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F7F9BC4-A3A3-4577-88B7-CAC2FA23E8A7}" type="datetimeFigureOut">
              <a:rPr lang="zh-CN" altLang="en-US"/>
              <a:pPr>
                <a:defRPr/>
              </a:pPr>
              <a:t>2013-2-23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D7C9E79-C5DE-46A5-B78D-262EF2F6554C}"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C27F821-74EA-4AB6-A7FB-7A66AC6DE656}" type="datetimeFigureOut">
              <a:rPr lang="zh-CN" altLang="en-US"/>
              <a:pPr>
                <a:defRPr/>
              </a:pPr>
              <a:t>2013-2-23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D550665-6861-4899-9E85-DD3AD6874262}"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CE8605B-4D78-4F65-B31C-E8485FAEB58D}" type="datetimeFigureOut">
              <a:rPr lang="zh-CN" altLang="en-US"/>
              <a:pPr>
                <a:defRPr/>
              </a:pPr>
              <a:t>2013-2-23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5EC5DBC-F4B2-49B6-8F0F-EE79F5F5E5F0}"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70B96BC1-4775-4012-AB95-DDDDE8D304A8}" type="datetimeFigureOut">
              <a:rPr lang="zh-CN" altLang="en-US"/>
              <a:pPr>
                <a:defRPr/>
              </a:pPr>
              <a:t>2013-2-23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D4048A0A-CA59-4578-B4D6-01D9AF12198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633917"/>
            <a:ext cx="7772400" cy="1470025"/>
          </a:xfrm>
        </p:spPr>
        <p:txBody>
          <a:bodyPr rtlCol="0">
            <a:normAutofit/>
          </a:bodyPr>
          <a:lstStyle/>
          <a:p>
            <a:pPr fontAlgn="auto">
              <a:spcAft>
                <a:spcPts val="0"/>
              </a:spcAft>
              <a:defRPr/>
            </a:pPr>
            <a:r>
              <a:rPr lang="en-US" altLang="zh-CN" sz="4800" b="1" dirty="0" smtClean="0">
                <a:ln w="17780" cmpd="sng">
                  <a:solidFill>
                    <a:srgbClr val="FFFFFF"/>
                  </a:solidFill>
                  <a:prstDash val="solid"/>
                  <a:miter lim="800000"/>
                </a:ln>
                <a:solidFill>
                  <a:schemeClr val="accent3"/>
                </a:solidFill>
                <a:effectLst>
                  <a:outerShdw blurRad="50800" algn="tl" rotWithShape="0">
                    <a:srgbClr val="000000"/>
                  </a:outerShdw>
                </a:effectLst>
                <a:latin typeface="微软雅黑" pitchFamily="34" charset="-122"/>
                <a:ea typeface="微软雅黑" pitchFamily="34" charset="-122"/>
              </a:rPr>
              <a:t>2013</a:t>
            </a:r>
            <a:r>
              <a:rPr lang="zh-CN" altLang="en-US" sz="4800" b="1" dirty="0" smtClean="0">
                <a:ln w="17780" cmpd="sng">
                  <a:solidFill>
                    <a:srgbClr val="FFFFFF"/>
                  </a:solidFill>
                  <a:prstDash val="solid"/>
                  <a:miter lim="800000"/>
                </a:ln>
                <a:solidFill>
                  <a:schemeClr val="accent3"/>
                </a:solidFill>
                <a:effectLst>
                  <a:outerShdw blurRad="50800" algn="tl" rotWithShape="0">
                    <a:srgbClr val="000000"/>
                  </a:outerShdw>
                </a:effectLst>
                <a:latin typeface="微软雅黑" pitchFamily="34" charset="-122"/>
                <a:ea typeface="微软雅黑" pitchFamily="34" charset="-122"/>
              </a:rPr>
              <a:t>年度工作通用</a:t>
            </a:r>
            <a:r>
              <a:rPr lang="en-US" altLang="zh-CN" sz="4800" b="1" dirty="0" smtClean="0">
                <a:ln w="17780" cmpd="sng">
                  <a:solidFill>
                    <a:srgbClr val="FFFFFF"/>
                  </a:solidFill>
                  <a:prstDash val="solid"/>
                  <a:miter lim="800000"/>
                </a:ln>
                <a:solidFill>
                  <a:schemeClr val="accent3"/>
                </a:solidFill>
                <a:effectLst>
                  <a:outerShdw blurRad="50800" algn="tl" rotWithShape="0">
                    <a:srgbClr val="000000"/>
                  </a:outerShdw>
                </a:effectLst>
                <a:latin typeface="微软雅黑" pitchFamily="34" charset="-122"/>
                <a:ea typeface="微软雅黑" pitchFamily="34" charset="-122"/>
              </a:rPr>
              <a:t>PPT</a:t>
            </a:r>
            <a:r>
              <a:rPr lang="zh-CN" altLang="en-US" sz="4800" b="1" dirty="0" smtClean="0">
                <a:ln w="17780" cmpd="sng">
                  <a:solidFill>
                    <a:srgbClr val="FFFFFF"/>
                  </a:solidFill>
                  <a:prstDash val="solid"/>
                  <a:miter lim="800000"/>
                </a:ln>
                <a:solidFill>
                  <a:schemeClr val="accent3"/>
                </a:solidFill>
                <a:effectLst>
                  <a:outerShdw blurRad="50800" algn="tl" rotWithShape="0">
                    <a:srgbClr val="000000"/>
                  </a:outerShdw>
                </a:effectLst>
                <a:latin typeface="微软雅黑" pitchFamily="34" charset="-122"/>
                <a:ea typeface="微软雅黑" pitchFamily="34" charset="-122"/>
              </a:rPr>
              <a:t>模板  </a:t>
            </a:r>
            <a:endParaRPr lang="zh-CN" altLang="en-US" sz="4800" b="1" dirty="0">
              <a:ln w="17780" cmpd="sng">
                <a:solidFill>
                  <a:srgbClr val="FFFFFF"/>
                </a:solidFill>
                <a:prstDash val="solid"/>
                <a:miter lim="800000"/>
              </a:ln>
              <a:solidFill>
                <a:schemeClr val="accent3"/>
              </a:solidFill>
              <a:effectLst>
                <a:outerShdw blurRad="50800" algn="tl" rotWithShape="0">
                  <a:srgbClr val="000000"/>
                </a:outerShdw>
              </a:effectLst>
              <a:latin typeface="微软雅黑" pitchFamily="34" charset="-122"/>
              <a:ea typeface="微软雅黑" pitchFamily="34" charset="-122"/>
            </a:endParaRPr>
          </a:p>
        </p:txBody>
      </p:sp>
      <p:pic>
        <p:nvPicPr>
          <p:cNvPr id="13314" name="图片 8"/>
          <p:cNvPicPr>
            <a:picLocks noChangeAspect="1"/>
          </p:cNvPicPr>
          <p:nvPr/>
        </p:nvPicPr>
        <p:blipFill>
          <a:blip r:embed="rId2"/>
          <a:srcRect t="26288" b="17740"/>
          <a:stretch>
            <a:fillRect/>
          </a:stretch>
        </p:blipFill>
        <p:spPr bwMode="auto">
          <a:xfrm>
            <a:off x="4763" y="3922713"/>
            <a:ext cx="9144000" cy="2935287"/>
          </a:xfrm>
          <a:prstGeom prst="rect">
            <a:avLst/>
          </a:prstGeom>
          <a:noFill/>
          <a:ln w="9525">
            <a:noFill/>
            <a:miter lim="800000"/>
            <a:headEnd/>
            <a:tailEnd/>
          </a:ln>
        </p:spPr>
      </p:pic>
      <p:sp>
        <p:nvSpPr>
          <p:cNvPr id="6" name="TextBox 5"/>
          <p:cNvSpPr txBox="1"/>
          <p:nvPr/>
        </p:nvSpPr>
        <p:spPr>
          <a:xfrm>
            <a:off x="2555875" y="2276475"/>
            <a:ext cx="4032250" cy="366713"/>
          </a:xfrm>
          <a:prstGeom prst="rect">
            <a:avLst/>
          </a:prstGeom>
          <a:noFill/>
        </p:spPr>
        <p:txBody>
          <a:bodyPr>
            <a:spAutoFit/>
          </a:bodyPr>
          <a:lstStyle/>
          <a:p>
            <a:r>
              <a:rPr lang="en-US" altLang="zh-CN" b="1"/>
              <a:t>读书人网</a:t>
            </a:r>
            <a:r>
              <a:rPr lang="en-US" altLang="en-US" b="1"/>
              <a:t>http://www.reader8.cn</a:t>
            </a:r>
            <a:endParaRPr lang="zh-CN" altLang="en-US" b="1"/>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rtlCol="0">
            <a:normAutofit/>
          </a:bodyPr>
          <a:lstStyle/>
          <a:p>
            <a:pPr fontAlgn="auto">
              <a:spcAft>
                <a:spcPts val="0"/>
              </a:spcAft>
              <a:defRPr/>
            </a:pPr>
            <a:r>
              <a:rPr lang="zh-CN" altLang="en-US" dirty="0" smtClean="0"/>
              <a:t>图片说明</a:t>
            </a:r>
            <a:endParaRPr lang="zh-CN" altLang="en-US" dirty="0"/>
          </a:p>
        </p:txBody>
      </p:sp>
      <p:sp>
        <p:nvSpPr>
          <p:cNvPr id="6" name="矩形 14"/>
          <p:cNvSpPr/>
          <p:nvPr/>
        </p:nvSpPr>
        <p:spPr bwMode="auto">
          <a:xfrm>
            <a:off x="666235" y="5231441"/>
            <a:ext cx="3956204" cy="357799"/>
          </a:xfrm>
          <a:custGeom>
            <a:avLst/>
            <a:gdLst/>
            <a:ahLst/>
            <a:cxnLst/>
            <a:rect l="l" t="t" r="r" b="b"/>
            <a:pathLst>
              <a:path w="9655139" h="2337856">
                <a:moveTo>
                  <a:pt x="0" y="0"/>
                </a:moveTo>
                <a:lnTo>
                  <a:pt x="9655139" y="0"/>
                </a:lnTo>
                <a:lnTo>
                  <a:pt x="9655139" y="2337855"/>
                </a:lnTo>
                <a:cubicBezTo>
                  <a:pt x="8785754" y="1507976"/>
                  <a:pt x="6950696" y="936104"/>
                  <a:pt x="4827570" y="936104"/>
                </a:cubicBezTo>
                <a:cubicBezTo>
                  <a:pt x="2704444" y="936104"/>
                  <a:pt x="869385" y="1507977"/>
                  <a:pt x="0" y="2337856"/>
                </a:cubicBezTo>
                <a:close/>
              </a:path>
            </a:pathLst>
          </a:custGeom>
          <a:solidFill>
            <a:schemeClr val="bg1">
              <a:lumMod val="65000"/>
            </a:schemeClr>
          </a:solidFill>
          <a:ln w="9525" cap="flat" cmpd="sng" algn="ctr">
            <a:noFill/>
            <a:prstDash val="solid"/>
            <a:round/>
            <a:headEnd type="none" w="med" len="med"/>
            <a:tailEnd type="none" w="med" len="med"/>
          </a:ln>
          <a:effectLst>
            <a:softEdge rad="63500"/>
          </a:effectLst>
          <a:extLst/>
        </p:spPr>
        <p:txBody>
          <a:bodyPr/>
          <a:lstStyle/>
          <a:p>
            <a:pPr>
              <a:defRPr/>
            </a:pPr>
            <a:endParaRPr lang="zh-CN" altLang="en-US" sz="2000" b="1" i="1">
              <a:ea typeface="华文细黑" pitchFamily="2" charset="-122"/>
            </a:endParaRPr>
          </a:p>
        </p:txBody>
      </p:sp>
      <p:sp>
        <p:nvSpPr>
          <p:cNvPr id="7" name="矩形 6"/>
          <p:cNvSpPr/>
          <p:nvPr/>
        </p:nvSpPr>
        <p:spPr>
          <a:xfrm>
            <a:off x="592109" y="2187941"/>
            <a:ext cx="4104456" cy="3168352"/>
          </a:xfrm>
          <a:prstGeom prst="rect">
            <a:avLst/>
          </a:prstGeom>
          <a:solidFill>
            <a:schemeClr val="accent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文本占位符 6"/>
          <p:cNvSpPr txBox="1">
            <a:spLocks/>
          </p:cNvSpPr>
          <p:nvPr/>
        </p:nvSpPr>
        <p:spPr>
          <a:xfrm>
            <a:off x="5219700" y="1773238"/>
            <a:ext cx="3492500" cy="479425"/>
          </a:xfrm>
          <a:prstGeom prst="rect">
            <a:avLst/>
          </a:prstGeom>
        </p:spPr>
        <p:txBody>
          <a:bodyPr/>
          <a:lstStyle>
            <a:lvl1pPr marL="0" indent="0" algn="l" defTabSz="914400" rtl="0" eaLnBrk="1" latinLnBrk="0" hangingPunct="1">
              <a:lnSpc>
                <a:spcPct val="130000"/>
              </a:lnSpc>
              <a:spcBef>
                <a:spcPts val="0"/>
              </a:spcBef>
              <a:spcAft>
                <a:spcPts val="1200"/>
              </a:spcAft>
              <a:buFontTx/>
              <a:buNone/>
              <a:defRPr sz="3200" kern="1200">
                <a:solidFill>
                  <a:schemeClr val="tx1"/>
                </a:solidFill>
                <a:latin typeface="+mn-lt"/>
                <a:ea typeface="+mn-ea"/>
                <a:cs typeface="+mn-cs"/>
              </a:defRPr>
            </a:lvl1pPr>
            <a:lvl2pPr marL="457200" indent="0" algn="l" defTabSz="914400" rtl="0" eaLnBrk="1" latinLnBrk="0" hangingPunct="1">
              <a:lnSpc>
                <a:spcPct val="130000"/>
              </a:lnSpc>
              <a:spcBef>
                <a:spcPts val="0"/>
              </a:spcBef>
              <a:spcAft>
                <a:spcPts val="1200"/>
              </a:spcAft>
              <a:buFontTx/>
              <a:buNone/>
              <a:defRPr sz="2800" kern="1200">
                <a:solidFill>
                  <a:schemeClr val="tx1"/>
                </a:solidFill>
                <a:latin typeface="+mn-lt"/>
                <a:ea typeface="+mn-ea"/>
                <a:cs typeface="+mn-cs"/>
              </a:defRPr>
            </a:lvl2pPr>
            <a:lvl3pPr marL="914400" indent="0" algn="l" defTabSz="914400" rtl="0" eaLnBrk="1" latinLnBrk="0" hangingPunct="1">
              <a:lnSpc>
                <a:spcPct val="130000"/>
              </a:lnSpc>
              <a:spcBef>
                <a:spcPts val="0"/>
              </a:spcBef>
              <a:spcAft>
                <a:spcPts val="1200"/>
              </a:spcAft>
              <a:buFontTx/>
              <a:buNone/>
              <a:defRPr sz="2400" kern="1200">
                <a:solidFill>
                  <a:schemeClr val="tx1"/>
                </a:solidFill>
                <a:latin typeface="+mn-lt"/>
                <a:ea typeface="+mn-ea"/>
                <a:cs typeface="+mn-cs"/>
              </a:defRPr>
            </a:lvl3pPr>
            <a:lvl4pPr marL="13716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4pPr>
            <a:lvl5pPr marL="18288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zh-CN" altLang="en-US" sz="2400" b="1" dirty="0" smtClean="0">
                <a:solidFill>
                  <a:schemeClr val="accent3"/>
                </a:solidFill>
                <a:latin typeface="微软雅黑" pitchFamily="34" charset="-122"/>
                <a:ea typeface="微软雅黑" pitchFamily="34" charset="-122"/>
              </a:rPr>
              <a:t>单击修改图片标题</a:t>
            </a:r>
          </a:p>
        </p:txBody>
      </p:sp>
      <p:sp>
        <p:nvSpPr>
          <p:cNvPr id="9" name="内容占位符 7"/>
          <p:cNvSpPr txBox="1">
            <a:spLocks/>
          </p:cNvSpPr>
          <p:nvPr/>
        </p:nvSpPr>
        <p:spPr>
          <a:xfrm>
            <a:off x="4895850" y="2481263"/>
            <a:ext cx="3816350" cy="2963862"/>
          </a:xfrm>
          <a:prstGeom prst="rect">
            <a:avLst/>
          </a:prstGeom>
        </p:spPr>
        <p:txBody>
          <a:bodyPr>
            <a:normAutofit lnSpcReduction="10000"/>
          </a:bodyPr>
          <a:lstStyle>
            <a:lvl1pPr marL="0" indent="0" algn="l" defTabSz="914400" rtl="0" eaLnBrk="1" latinLnBrk="0" hangingPunct="1">
              <a:lnSpc>
                <a:spcPct val="130000"/>
              </a:lnSpc>
              <a:spcBef>
                <a:spcPts val="0"/>
              </a:spcBef>
              <a:spcAft>
                <a:spcPts val="1200"/>
              </a:spcAft>
              <a:buFontTx/>
              <a:buNone/>
              <a:defRPr sz="3200" kern="1200">
                <a:solidFill>
                  <a:schemeClr val="tx1"/>
                </a:solidFill>
                <a:latin typeface="+mn-lt"/>
                <a:ea typeface="+mn-ea"/>
                <a:cs typeface="+mn-cs"/>
              </a:defRPr>
            </a:lvl1pPr>
            <a:lvl2pPr marL="457200" indent="0" algn="l" defTabSz="914400" rtl="0" eaLnBrk="1" latinLnBrk="0" hangingPunct="1">
              <a:lnSpc>
                <a:spcPct val="130000"/>
              </a:lnSpc>
              <a:spcBef>
                <a:spcPts val="0"/>
              </a:spcBef>
              <a:spcAft>
                <a:spcPts val="1200"/>
              </a:spcAft>
              <a:buFontTx/>
              <a:buNone/>
              <a:defRPr sz="2800" kern="1200">
                <a:solidFill>
                  <a:schemeClr val="tx1"/>
                </a:solidFill>
                <a:latin typeface="+mn-lt"/>
                <a:ea typeface="+mn-ea"/>
                <a:cs typeface="+mn-cs"/>
              </a:defRPr>
            </a:lvl2pPr>
            <a:lvl3pPr marL="914400" indent="0" algn="l" defTabSz="914400" rtl="0" eaLnBrk="1" latinLnBrk="0" hangingPunct="1">
              <a:lnSpc>
                <a:spcPct val="130000"/>
              </a:lnSpc>
              <a:spcBef>
                <a:spcPts val="0"/>
              </a:spcBef>
              <a:spcAft>
                <a:spcPts val="1200"/>
              </a:spcAft>
              <a:buFontTx/>
              <a:buNone/>
              <a:defRPr sz="2400" kern="1200">
                <a:solidFill>
                  <a:schemeClr val="tx1"/>
                </a:solidFill>
                <a:latin typeface="+mn-lt"/>
                <a:ea typeface="+mn-ea"/>
                <a:cs typeface="+mn-cs"/>
              </a:defRPr>
            </a:lvl3pPr>
            <a:lvl4pPr marL="13716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4pPr>
            <a:lvl5pPr marL="18288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fontAlgn="auto">
              <a:buClr>
                <a:srgbClr val="6B4F1F"/>
              </a:buClr>
              <a:buFont typeface="Wingdings" pitchFamily="2" charset="2"/>
              <a:buChar char="l"/>
              <a:defRPr/>
            </a:pPr>
            <a:r>
              <a:rPr lang="zh-CN" altLang="en-US" sz="2000" dirty="0" smtClean="0">
                <a:solidFill>
                  <a:schemeClr val="tx1">
                    <a:lumMod val="65000"/>
                    <a:lumOff val="35000"/>
                  </a:schemeClr>
                </a:solidFill>
                <a:latin typeface="微软雅黑" pitchFamily="34" charset="-122"/>
                <a:ea typeface="微软雅黑" pitchFamily="34" charset="-122"/>
              </a:rPr>
              <a:t>添加说明文字添加说明文字添加说明文字添加说明文字添加说明文字</a:t>
            </a:r>
            <a:endParaRPr lang="en-US" altLang="zh-CN" sz="2000" dirty="0" smtClean="0">
              <a:solidFill>
                <a:schemeClr val="tx1">
                  <a:lumMod val="65000"/>
                  <a:lumOff val="35000"/>
                </a:schemeClr>
              </a:solidFill>
              <a:latin typeface="微软雅黑" pitchFamily="34" charset="-122"/>
              <a:ea typeface="微软雅黑" pitchFamily="34" charset="-122"/>
            </a:endParaRPr>
          </a:p>
          <a:p>
            <a:pPr marL="342900" indent="-342900" fontAlgn="auto">
              <a:buClr>
                <a:srgbClr val="6B4F1F"/>
              </a:buClr>
              <a:buFont typeface="Wingdings" pitchFamily="2" charset="2"/>
              <a:buChar char="l"/>
              <a:defRPr/>
            </a:pPr>
            <a:r>
              <a:rPr lang="zh-CN" altLang="en-US" sz="2000" dirty="0" smtClean="0">
                <a:solidFill>
                  <a:schemeClr val="tx1">
                    <a:lumMod val="65000"/>
                    <a:lumOff val="35000"/>
                  </a:schemeClr>
                </a:solidFill>
                <a:latin typeface="微软雅黑" pitchFamily="34" charset="-122"/>
                <a:ea typeface="微软雅黑" pitchFamily="34" charset="-122"/>
              </a:rPr>
              <a:t>添加说明文字添加说明文字添加说明文字添加说明文字添加说明文字添加说明文字</a:t>
            </a:r>
            <a:endParaRPr lang="en-US" altLang="zh-CN" sz="2000" dirty="0" smtClean="0">
              <a:solidFill>
                <a:schemeClr val="tx1">
                  <a:lumMod val="65000"/>
                  <a:lumOff val="35000"/>
                </a:schemeClr>
              </a:solidFill>
              <a:latin typeface="微软雅黑" pitchFamily="34" charset="-122"/>
              <a:ea typeface="微软雅黑" pitchFamily="34" charset="-122"/>
            </a:endParaRPr>
          </a:p>
          <a:p>
            <a:pPr marL="342900" indent="-342900" fontAlgn="auto">
              <a:buClr>
                <a:srgbClr val="6B4F1F"/>
              </a:buClr>
              <a:buFont typeface="Wingdings" pitchFamily="2" charset="2"/>
              <a:buChar char="l"/>
              <a:defRPr/>
            </a:pPr>
            <a:r>
              <a:rPr lang="zh-CN" altLang="en-US" sz="2000" dirty="0" smtClean="0">
                <a:solidFill>
                  <a:schemeClr val="tx1">
                    <a:lumMod val="65000"/>
                    <a:lumOff val="35000"/>
                  </a:schemeClr>
                </a:solidFill>
                <a:latin typeface="微软雅黑" pitchFamily="34" charset="-122"/>
                <a:ea typeface="微软雅黑" pitchFamily="34" charset="-122"/>
              </a:rPr>
              <a:t>添加说明文字添加说明文字</a:t>
            </a:r>
          </a:p>
        </p:txBody>
      </p:sp>
      <p:pic>
        <p:nvPicPr>
          <p:cNvPr id="22538" name="图片 4"/>
          <p:cNvPicPr>
            <a:picLocks noChangeAspect="1"/>
          </p:cNvPicPr>
          <p:nvPr/>
        </p:nvPicPr>
        <p:blipFill>
          <a:blip r:embed="rId2"/>
          <a:srcRect/>
          <a:stretch>
            <a:fillRect/>
          </a:stretch>
        </p:blipFill>
        <p:spPr bwMode="auto">
          <a:xfrm>
            <a:off x="676275" y="2287588"/>
            <a:ext cx="3948113" cy="2963862"/>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a:bodyPr>
          <a:lstStyle/>
          <a:p>
            <a:pPr fontAlgn="auto">
              <a:spcAft>
                <a:spcPts val="0"/>
              </a:spcAft>
              <a:defRPr/>
            </a:pPr>
            <a:r>
              <a:rPr lang="zh-CN" altLang="en-US" dirty="0" smtClean="0"/>
              <a:t>图片说明</a:t>
            </a:r>
            <a:endParaRPr lang="zh-CN" altLang="en-US" dirty="0"/>
          </a:p>
        </p:txBody>
      </p:sp>
      <p:pic>
        <p:nvPicPr>
          <p:cNvPr id="23554" name="Picture 54"/>
          <p:cNvPicPr>
            <a:picLocks noChangeAspect="1" noChangeArrowheads="1"/>
          </p:cNvPicPr>
          <p:nvPr/>
        </p:nvPicPr>
        <p:blipFill>
          <a:blip r:embed="rId2"/>
          <a:srcRect/>
          <a:stretch>
            <a:fillRect/>
          </a:stretch>
        </p:blipFill>
        <p:spPr bwMode="auto">
          <a:xfrm>
            <a:off x="4859338" y="3206750"/>
            <a:ext cx="3895725" cy="3030538"/>
          </a:xfrm>
          <a:prstGeom prst="rect">
            <a:avLst/>
          </a:prstGeom>
          <a:noFill/>
          <a:ln w="9525">
            <a:noFill/>
            <a:miter lim="800000"/>
            <a:headEnd/>
            <a:tailEnd/>
          </a:ln>
        </p:spPr>
      </p:pic>
      <p:sp>
        <p:nvSpPr>
          <p:cNvPr id="5" name="Rectangle 34"/>
          <p:cNvSpPr>
            <a:spLocks noChangeArrowheads="1"/>
          </p:cNvSpPr>
          <p:nvPr/>
        </p:nvSpPr>
        <p:spPr bwMode="auto">
          <a:xfrm>
            <a:off x="4933057" y="3275037"/>
            <a:ext cx="3690938" cy="2827337"/>
          </a:xfrm>
          <a:prstGeom prst="rect">
            <a:avLst/>
          </a:prstGeom>
          <a:blipFill dpi="0" rotWithShape="1">
            <a:blip r:embed="rId3"/>
            <a:srcRect/>
            <a:stretch>
              <a:fillRect r="-34976"/>
            </a:stretch>
          </a:blipFill>
          <a:ln w="12700">
            <a:solidFill>
              <a:schemeClr val="bg1"/>
            </a:solidFill>
            <a:miter lim="800000"/>
            <a:headEnd/>
            <a:tailEnd/>
          </a:ln>
          <a:effectLst/>
          <a:extLst>
            <a:ext uri="{AF507438-7753-43E0-B8FC-AC1667EBCBE1}"/>
          </a:extLst>
        </p:spPr>
        <p:txBody>
          <a:bodyPr wrap="none" anchor="ctr"/>
          <a:lstStyle/>
          <a:p>
            <a:pPr fontAlgn="auto">
              <a:spcBef>
                <a:spcPts val="0"/>
              </a:spcBef>
              <a:spcAft>
                <a:spcPts val="0"/>
              </a:spcAft>
              <a:defRPr/>
            </a:pPr>
            <a:endParaRPr lang="zh-CN" altLang="en-US">
              <a:latin typeface="+mn-lt"/>
              <a:ea typeface="+mn-ea"/>
            </a:endParaRPr>
          </a:p>
        </p:txBody>
      </p:sp>
      <p:grpSp>
        <p:nvGrpSpPr>
          <p:cNvPr id="23558" name="Group 48"/>
          <p:cNvGrpSpPr>
            <a:grpSpLocks/>
          </p:cNvGrpSpPr>
          <p:nvPr/>
        </p:nvGrpSpPr>
        <p:grpSpPr bwMode="auto">
          <a:xfrm>
            <a:off x="4873625" y="3216275"/>
            <a:ext cx="3811588" cy="2938463"/>
            <a:chOff x="2298" y="866"/>
            <a:chExt cx="2401" cy="1851"/>
          </a:xfrm>
        </p:grpSpPr>
        <p:sp>
          <p:nvSpPr>
            <p:cNvPr id="23561" name="AutoShape 35"/>
            <p:cNvSpPr>
              <a:spLocks noChangeArrowheads="1"/>
            </p:cNvSpPr>
            <p:nvPr/>
          </p:nvSpPr>
          <p:spPr bwMode="auto">
            <a:xfrm>
              <a:off x="2298" y="2395"/>
              <a:ext cx="321" cy="322"/>
            </a:xfrm>
            <a:prstGeom prst="rtTriangle">
              <a:avLst/>
            </a:prstGeom>
            <a:solidFill>
              <a:srgbClr val="C0C0C0">
                <a:alpha val="50195"/>
              </a:srgbClr>
            </a:solidFill>
            <a:ln w="9525">
              <a:noFill/>
              <a:miter lim="800000"/>
              <a:headEnd/>
              <a:tailEnd/>
            </a:ln>
          </p:spPr>
          <p:txBody>
            <a:bodyPr wrap="none" anchor="ctr"/>
            <a:lstStyle/>
            <a:p>
              <a:endParaRPr lang="zh-CN" altLang="zh-CN" noProof="1">
                <a:latin typeface="Calibri" pitchFamily="34" charset="0"/>
              </a:endParaRPr>
            </a:p>
          </p:txBody>
        </p:sp>
        <p:sp>
          <p:nvSpPr>
            <p:cNvPr id="23562" name="AutoShape 36"/>
            <p:cNvSpPr>
              <a:spLocks noChangeArrowheads="1"/>
            </p:cNvSpPr>
            <p:nvPr/>
          </p:nvSpPr>
          <p:spPr bwMode="auto">
            <a:xfrm flipH="1">
              <a:off x="4378" y="2395"/>
              <a:ext cx="321" cy="322"/>
            </a:xfrm>
            <a:prstGeom prst="rtTriangle">
              <a:avLst/>
            </a:prstGeom>
            <a:solidFill>
              <a:srgbClr val="C0C0C0">
                <a:alpha val="50195"/>
              </a:srgbClr>
            </a:solidFill>
            <a:ln w="9525">
              <a:noFill/>
              <a:miter lim="800000"/>
              <a:headEnd/>
              <a:tailEnd/>
            </a:ln>
          </p:spPr>
          <p:txBody>
            <a:bodyPr wrap="none" anchor="ctr"/>
            <a:lstStyle/>
            <a:p>
              <a:endParaRPr lang="zh-CN" altLang="zh-CN" noProof="1">
                <a:latin typeface="Calibri" pitchFamily="34" charset="0"/>
              </a:endParaRPr>
            </a:p>
          </p:txBody>
        </p:sp>
        <p:sp>
          <p:nvSpPr>
            <p:cNvPr id="23563" name="AutoShape 37"/>
            <p:cNvSpPr>
              <a:spLocks noChangeArrowheads="1"/>
            </p:cNvSpPr>
            <p:nvPr/>
          </p:nvSpPr>
          <p:spPr bwMode="auto">
            <a:xfrm flipV="1">
              <a:off x="2298" y="866"/>
              <a:ext cx="321" cy="322"/>
            </a:xfrm>
            <a:prstGeom prst="rtTriangle">
              <a:avLst/>
            </a:prstGeom>
            <a:solidFill>
              <a:srgbClr val="C0C0C0">
                <a:alpha val="50195"/>
              </a:srgbClr>
            </a:solidFill>
            <a:ln w="9525">
              <a:noFill/>
              <a:miter lim="800000"/>
              <a:headEnd/>
              <a:tailEnd/>
            </a:ln>
          </p:spPr>
          <p:txBody>
            <a:bodyPr rot="10800000" wrap="none" anchor="ctr"/>
            <a:lstStyle/>
            <a:p>
              <a:endParaRPr lang="zh-CN" altLang="zh-CN" noProof="1">
                <a:latin typeface="Calibri" pitchFamily="34" charset="0"/>
              </a:endParaRPr>
            </a:p>
          </p:txBody>
        </p:sp>
        <p:sp>
          <p:nvSpPr>
            <p:cNvPr id="23564" name="AutoShape 38"/>
            <p:cNvSpPr>
              <a:spLocks noChangeArrowheads="1"/>
            </p:cNvSpPr>
            <p:nvPr/>
          </p:nvSpPr>
          <p:spPr bwMode="auto">
            <a:xfrm flipH="1" flipV="1">
              <a:off x="4378" y="866"/>
              <a:ext cx="321" cy="322"/>
            </a:xfrm>
            <a:prstGeom prst="rtTriangle">
              <a:avLst/>
            </a:prstGeom>
            <a:solidFill>
              <a:srgbClr val="C0C0C0">
                <a:alpha val="50195"/>
              </a:srgbClr>
            </a:solidFill>
            <a:ln w="9525">
              <a:noFill/>
              <a:miter lim="800000"/>
              <a:headEnd/>
              <a:tailEnd/>
            </a:ln>
          </p:spPr>
          <p:txBody>
            <a:bodyPr rot="10800000" wrap="none" anchor="ctr"/>
            <a:lstStyle/>
            <a:p>
              <a:endParaRPr lang="zh-CN" altLang="zh-CN" noProof="1">
                <a:latin typeface="Calibri" pitchFamily="34" charset="0"/>
              </a:endParaRPr>
            </a:p>
          </p:txBody>
        </p:sp>
      </p:grpSp>
      <p:sp>
        <p:nvSpPr>
          <p:cNvPr id="11" name="文本占位符 6"/>
          <p:cNvSpPr txBox="1">
            <a:spLocks/>
          </p:cNvSpPr>
          <p:nvPr/>
        </p:nvSpPr>
        <p:spPr>
          <a:xfrm>
            <a:off x="5032375" y="2492375"/>
            <a:ext cx="3492500" cy="481013"/>
          </a:xfrm>
          <a:prstGeom prst="rect">
            <a:avLst/>
          </a:prstGeom>
        </p:spPr>
        <p:txBody>
          <a:bodyPr/>
          <a:lstStyle>
            <a:lvl1pPr marL="0" indent="0" algn="l" defTabSz="914400" rtl="0" eaLnBrk="1" latinLnBrk="0" hangingPunct="1">
              <a:lnSpc>
                <a:spcPct val="130000"/>
              </a:lnSpc>
              <a:spcBef>
                <a:spcPts val="0"/>
              </a:spcBef>
              <a:spcAft>
                <a:spcPts val="1200"/>
              </a:spcAft>
              <a:buFontTx/>
              <a:buNone/>
              <a:defRPr sz="3200" kern="1200">
                <a:solidFill>
                  <a:schemeClr val="tx1"/>
                </a:solidFill>
                <a:latin typeface="+mn-lt"/>
                <a:ea typeface="+mn-ea"/>
                <a:cs typeface="+mn-cs"/>
              </a:defRPr>
            </a:lvl1pPr>
            <a:lvl2pPr marL="457200" indent="0" algn="l" defTabSz="914400" rtl="0" eaLnBrk="1" latinLnBrk="0" hangingPunct="1">
              <a:lnSpc>
                <a:spcPct val="130000"/>
              </a:lnSpc>
              <a:spcBef>
                <a:spcPts val="0"/>
              </a:spcBef>
              <a:spcAft>
                <a:spcPts val="1200"/>
              </a:spcAft>
              <a:buFontTx/>
              <a:buNone/>
              <a:defRPr sz="2800" kern="1200">
                <a:solidFill>
                  <a:schemeClr val="tx1"/>
                </a:solidFill>
                <a:latin typeface="+mn-lt"/>
                <a:ea typeface="+mn-ea"/>
                <a:cs typeface="+mn-cs"/>
              </a:defRPr>
            </a:lvl2pPr>
            <a:lvl3pPr marL="914400" indent="0" algn="l" defTabSz="914400" rtl="0" eaLnBrk="1" latinLnBrk="0" hangingPunct="1">
              <a:lnSpc>
                <a:spcPct val="130000"/>
              </a:lnSpc>
              <a:spcBef>
                <a:spcPts val="0"/>
              </a:spcBef>
              <a:spcAft>
                <a:spcPts val="1200"/>
              </a:spcAft>
              <a:buFontTx/>
              <a:buNone/>
              <a:defRPr sz="2400" kern="1200">
                <a:solidFill>
                  <a:schemeClr val="tx1"/>
                </a:solidFill>
                <a:latin typeface="+mn-lt"/>
                <a:ea typeface="+mn-ea"/>
                <a:cs typeface="+mn-cs"/>
              </a:defRPr>
            </a:lvl3pPr>
            <a:lvl4pPr marL="13716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4pPr>
            <a:lvl5pPr marL="18288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defRPr/>
            </a:pPr>
            <a:r>
              <a:rPr lang="zh-CN" altLang="en-US" sz="2400" b="1" dirty="0" smtClean="0">
                <a:solidFill>
                  <a:schemeClr val="accent3"/>
                </a:solidFill>
                <a:latin typeface="微软雅黑" pitchFamily="34" charset="-122"/>
                <a:ea typeface="微软雅黑" pitchFamily="34" charset="-122"/>
              </a:rPr>
              <a:t>单击修改图片标题</a:t>
            </a:r>
          </a:p>
        </p:txBody>
      </p:sp>
      <p:sp>
        <p:nvSpPr>
          <p:cNvPr id="12" name="内容占位符 7"/>
          <p:cNvSpPr txBox="1">
            <a:spLocks/>
          </p:cNvSpPr>
          <p:nvPr/>
        </p:nvSpPr>
        <p:spPr>
          <a:xfrm>
            <a:off x="468313" y="2252663"/>
            <a:ext cx="3816350" cy="2963862"/>
          </a:xfrm>
          <a:prstGeom prst="rect">
            <a:avLst/>
          </a:prstGeom>
        </p:spPr>
        <p:txBody>
          <a:bodyPr>
            <a:normAutofit lnSpcReduction="10000"/>
          </a:bodyPr>
          <a:lstStyle>
            <a:lvl1pPr marL="0" indent="0" algn="l" defTabSz="914400" rtl="0" eaLnBrk="1" latinLnBrk="0" hangingPunct="1">
              <a:lnSpc>
                <a:spcPct val="130000"/>
              </a:lnSpc>
              <a:spcBef>
                <a:spcPts val="0"/>
              </a:spcBef>
              <a:spcAft>
                <a:spcPts val="1200"/>
              </a:spcAft>
              <a:buFontTx/>
              <a:buNone/>
              <a:defRPr sz="3200" kern="1200">
                <a:solidFill>
                  <a:schemeClr val="tx1"/>
                </a:solidFill>
                <a:latin typeface="+mn-lt"/>
                <a:ea typeface="+mn-ea"/>
                <a:cs typeface="+mn-cs"/>
              </a:defRPr>
            </a:lvl1pPr>
            <a:lvl2pPr marL="457200" indent="0" algn="l" defTabSz="914400" rtl="0" eaLnBrk="1" latinLnBrk="0" hangingPunct="1">
              <a:lnSpc>
                <a:spcPct val="130000"/>
              </a:lnSpc>
              <a:spcBef>
                <a:spcPts val="0"/>
              </a:spcBef>
              <a:spcAft>
                <a:spcPts val="1200"/>
              </a:spcAft>
              <a:buFontTx/>
              <a:buNone/>
              <a:defRPr sz="2800" kern="1200">
                <a:solidFill>
                  <a:schemeClr val="tx1"/>
                </a:solidFill>
                <a:latin typeface="+mn-lt"/>
                <a:ea typeface="+mn-ea"/>
                <a:cs typeface="+mn-cs"/>
              </a:defRPr>
            </a:lvl2pPr>
            <a:lvl3pPr marL="914400" indent="0" algn="l" defTabSz="914400" rtl="0" eaLnBrk="1" latinLnBrk="0" hangingPunct="1">
              <a:lnSpc>
                <a:spcPct val="130000"/>
              </a:lnSpc>
              <a:spcBef>
                <a:spcPts val="0"/>
              </a:spcBef>
              <a:spcAft>
                <a:spcPts val="1200"/>
              </a:spcAft>
              <a:buFontTx/>
              <a:buNone/>
              <a:defRPr sz="2400" kern="1200">
                <a:solidFill>
                  <a:schemeClr val="tx1"/>
                </a:solidFill>
                <a:latin typeface="+mn-lt"/>
                <a:ea typeface="+mn-ea"/>
                <a:cs typeface="+mn-cs"/>
              </a:defRPr>
            </a:lvl3pPr>
            <a:lvl4pPr marL="13716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4pPr>
            <a:lvl5pPr marL="18288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fontAlgn="auto">
              <a:buClr>
                <a:srgbClr val="6B4F1F"/>
              </a:buClr>
              <a:buFont typeface="Wingdings" pitchFamily="2" charset="2"/>
              <a:buChar char="l"/>
              <a:defRPr/>
            </a:pPr>
            <a:r>
              <a:rPr lang="zh-CN" altLang="en-US" sz="2000" dirty="0" smtClean="0">
                <a:solidFill>
                  <a:schemeClr val="tx1">
                    <a:lumMod val="65000"/>
                    <a:lumOff val="35000"/>
                  </a:schemeClr>
                </a:solidFill>
                <a:latin typeface="微软雅黑" pitchFamily="34" charset="-122"/>
                <a:ea typeface="微软雅黑" pitchFamily="34" charset="-122"/>
              </a:rPr>
              <a:t>添加说明文字添加说明文字添加说明文字添加说明文字添加说明文字</a:t>
            </a:r>
            <a:endParaRPr lang="en-US" altLang="zh-CN" sz="2000" dirty="0" smtClean="0">
              <a:solidFill>
                <a:schemeClr val="tx1">
                  <a:lumMod val="65000"/>
                  <a:lumOff val="35000"/>
                </a:schemeClr>
              </a:solidFill>
              <a:latin typeface="微软雅黑" pitchFamily="34" charset="-122"/>
              <a:ea typeface="微软雅黑" pitchFamily="34" charset="-122"/>
            </a:endParaRPr>
          </a:p>
          <a:p>
            <a:pPr marL="342900" indent="-342900" fontAlgn="auto">
              <a:buClr>
                <a:srgbClr val="6B4F1F"/>
              </a:buClr>
              <a:buFont typeface="Wingdings" pitchFamily="2" charset="2"/>
              <a:buChar char="l"/>
              <a:defRPr/>
            </a:pPr>
            <a:r>
              <a:rPr lang="zh-CN" altLang="en-US" sz="2000" dirty="0" smtClean="0">
                <a:solidFill>
                  <a:schemeClr val="tx1">
                    <a:lumMod val="65000"/>
                    <a:lumOff val="35000"/>
                  </a:schemeClr>
                </a:solidFill>
                <a:latin typeface="微软雅黑" pitchFamily="34" charset="-122"/>
                <a:ea typeface="微软雅黑" pitchFamily="34" charset="-122"/>
              </a:rPr>
              <a:t>添加说明文字添加说明文字添加说明文字添加说明文字添加说明文字添加说明文字</a:t>
            </a:r>
            <a:endParaRPr lang="en-US" altLang="zh-CN" sz="2000" dirty="0" smtClean="0">
              <a:solidFill>
                <a:schemeClr val="tx1">
                  <a:lumMod val="65000"/>
                  <a:lumOff val="35000"/>
                </a:schemeClr>
              </a:solidFill>
              <a:latin typeface="微软雅黑" pitchFamily="34" charset="-122"/>
              <a:ea typeface="微软雅黑" pitchFamily="34" charset="-122"/>
            </a:endParaRPr>
          </a:p>
          <a:p>
            <a:pPr marL="342900" indent="-342900" fontAlgn="auto">
              <a:buClr>
                <a:srgbClr val="6B4F1F"/>
              </a:buClr>
              <a:buFont typeface="Wingdings" pitchFamily="2" charset="2"/>
              <a:buChar char="l"/>
              <a:defRPr/>
            </a:pPr>
            <a:r>
              <a:rPr lang="zh-CN" altLang="en-US" sz="2000" dirty="0" smtClean="0">
                <a:solidFill>
                  <a:schemeClr val="tx1">
                    <a:lumMod val="65000"/>
                    <a:lumOff val="35000"/>
                  </a:schemeClr>
                </a:solidFill>
                <a:latin typeface="微软雅黑" pitchFamily="34" charset="-122"/>
                <a:ea typeface="微软雅黑" pitchFamily="34" charset="-122"/>
              </a:rPr>
              <a:t>添加说明文字添加说明文字</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图片 2"/>
          <p:cNvPicPr>
            <a:picLocks noChangeAspect="1"/>
          </p:cNvPicPr>
          <p:nvPr/>
        </p:nvPicPr>
        <p:blipFill>
          <a:blip r:embed="rId2"/>
          <a:srcRect t="24966" b="20438"/>
          <a:stretch>
            <a:fillRect/>
          </a:stretch>
        </p:blipFill>
        <p:spPr bwMode="auto">
          <a:xfrm>
            <a:off x="4763" y="3995738"/>
            <a:ext cx="9144000" cy="2862262"/>
          </a:xfrm>
          <a:prstGeom prst="rect">
            <a:avLst/>
          </a:prstGeom>
          <a:noFill/>
          <a:ln w="9525">
            <a:noFill/>
            <a:miter lim="800000"/>
            <a:headEnd/>
            <a:tailEnd/>
          </a:ln>
        </p:spPr>
      </p:pic>
      <p:sp>
        <p:nvSpPr>
          <p:cNvPr id="2" name="标题 1"/>
          <p:cNvSpPr>
            <a:spLocks noGrp="1"/>
          </p:cNvSpPr>
          <p:nvPr>
            <p:ph type="ctrTitle"/>
          </p:nvPr>
        </p:nvSpPr>
        <p:spPr>
          <a:xfrm>
            <a:off x="0" y="734839"/>
            <a:ext cx="9144000" cy="1470025"/>
          </a:xfrm>
        </p:spPr>
        <p:txBody>
          <a:bodyPr rtlCol="0">
            <a:noAutofit/>
          </a:bodyPr>
          <a:lstStyle/>
          <a:p>
            <a:pPr fontAlgn="auto">
              <a:spcAft>
                <a:spcPts val="0"/>
              </a:spcAft>
              <a:defRPr/>
            </a:pPr>
            <a:r>
              <a:rPr lang="zh-CN" altLang="en-US" sz="9600" b="1" dirty="0" smtClean="0">
                <a:ln w="18415" cmpd="sng">
                  <a:solidFill>
                    <a:srgbClr val="FFFFFF"/>
                  </a:solidFill>
                  <a:prstDash val="solid"/>
                </a:ln>
                <a:solidFill>
                  <a:schemeClr val="accent3"/>
                </a:solidFill>
                <a:effectLst>
                  <a:outerShdw blurRad="63500" dir="3600000" algn="tl" rotWithShape="0">
                    <a:srgbClr val="000000">
                      <a:alpha val="70000"/>
                    </a:srgbClr>
                  </a:outerShdw>
                </a:effectLst>
                <a:latin typeface="微软雅黑" pitchFamily="34" charset="-122"/>
                <a:ea typeface="微软雅黑" pitchFamily="34" charset="-122"/>
              </a:rPr>
              <a:t>感谢聆听</a:t>
            </a:r>
            <a:endParaRPr lang="zh-CN" altLang="en-US" sz="9600" b="1" dirty="0">
              <a:ln w="18415" cmpd="sng">
                <a:solidFill>
                  <a:srgbClr val="FFFFFF"/>
                </a:solidFill>
                <a:prstDash val="solid"/>
              </a:ln>
              <a:solidFill>
                <a:schemeClr val="accent3"/>
              </a:solidFill>
              <a:effectLst>
                <a:outerShdw blurRad="63500" dir="3600000" algn="tl" rotWithShape="0">
                  <a:srgbClr val="000000">
                    <a:alpha val="70000"/>
                  </a:srgbClr>
                </a:outerShdw>
              </a:effectLst>
              <a:latin typeface="微软雅黑" pitchFamily="34" charset="-122"/>
              <a:ea typeface="微软雅黑" pitchFamily="34" charset="-122"/>
            </a:endParaRPr>
          </a:p>
        </p:txBody>
      </p:sp>
      <p:sp>
        <p:nvSpPr>
          <p:cNvPr id="24579" name="TextBox 4"/>
          <p:cNvSpPr txBox="1">
            <a:spLocks noChangeArrowheads="1"/>
          </p:cNvSpPr>
          <p:nvPr/>
        </p:nvSpPr>
        <p:spPr bwMode="auto">
          <a:xfrm>
            <a:off x="2484438" y="6381750"/>
            <a:ext cx="4175125" cy="641350"/>
          </a:xfrm>
          <a:prstGeom prst="rect">
            <a:avLst/>
          </a:prstGeom>
          <a:noFill/>
          <a:ln w="9525">
            <a:noFill/>
            <a:miter lim="800000"/>
            <a:headEnd/>
            <a:tailEnd/>
          </a:ln>
        </p:spPr>
        <p:txBody>
          <a:bodyPr>
            <a:spAutoFit/>
          </a:bodyPr>
          <a:lstStyle/>
          <a:p>
            <a:r>
              <a:rPr lang="en-US" altLang="zh-CN" b="1"/>
              <a:t>读书人网</a:t>
            </a:r>
            <a:r>
              <a:rPr lang="en-US" altLang="en-US" b="1"/>
              <a:t>http://www.reader8.cn</a:t>
            </a:r>
            <a:endParaRPr lang="zh-CN" altLang="en-US" b="1"/>
          </a:p>
          <a:p>
            <a:endParaRPr lang="zh-CN" altLang="en-US">
              <a:solidFill>
                <a:schemeClr val="bg1"/>
              </a:solidFill>
              <a:latin typeface="Calibri" pitchFamily="34" charset="0"/>
              <a:ea typeface="微软雅黑" pitchFamily="2" charset="-122"/>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组合 29"/>
          <p:cNvGrpSpPr>
            <a:grpSpLocks/>
          </p:cNvGrpSpPr>
          <p:nvPr/>
        </p:nvGrpSpPr>
        <p:grpSpPr bwMode="auto">
          <a:xfrm rot="5400000">
            <a:off x="5364957" y="2139156"/>
            <a:ext cx="577850" cy="973137"/>
            <a:chOff x="7092280" y="1570089"/>
            <a:chExt cx="577286" cy="972048"/>
          </a:xfrm>
        </p:grpSpPr>
        <p:cxnSp>
          <p:nvCxnSpPr>
            <p:cNvPr id="31" name="直接连接符 30"/>
            <p:cNvCxnSpPr/>
            <p:nvPr/>
          </p:nvCxnSpPr>
          <p:spPr>
            <a:xfrm flipH="1" flipV="1">
              <a:off x="7092280" y="2102892"/>
              <a:ext cx="577286" cy="439245"/>
            </a:xfrm>
            <a:prstGeom prst="line">
              <a:avLst/>
            </a:prstGeom>
            <a:ln w="19050">
              <a:solidFill>
                <a:srgbClr val="6B4F1F"/>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6200000">
              <a:off x="6821915" y="1840455"/>
              <a:ext cx="540731" cy="0"/>
            </a:xfrm>
            <a:prstGeom prst="line">
              <a:avLst/>
            </a:prstGeom>
            <a:ln w="19050">
              <a:solidFill>
                <a:srgbClr val="6B4F1F"/>
              </a:solidFill>
              <a:prstDash val="sysDot"/>
              <a:tailEnd type="oval" w="lg" len="lg"/>
            </a:ln>
          </p:spPr>
          <p:style>
            <a:lnRef idx="1">
              <a:schemeClr val="accent1"/>
            </a:lnRef>
            <a:fillRef idx="0">
              <a:schemeClr val="accent1"/>
            </a:fillRef>
            <a:effectRef idx="0">
              <a:schemeClr val="accent1"/>
            </a:effectRef>
            <a:fontRef idx="minor">
              <a:schemeClr val="tx1"/>
            </a:fontRef>
          </p:style>
        </p:cxnSp>
      </p:grpSp>
      <p:grpSp>
        <p:nvGrpSpPr>
          <p:cNvPr id="10" name="Group 16"/>
          <p:cNvGrpSpPr>
            <a:grpSpLocks/>
          </p:cNvGrpSpPr>
          <p:nvPr/>
        </p:nvGrpSpPr>
        <p:grpSpPr bwMode="auto">
          <a:xfrm>
            <a:off x="3055751" y="2803263"/>
            <a:ext cx="3032497" cy="1896572"/>
            <a:chOff x="1413" y="1302"/>
            <a:chExt cx="3006" cy="1880"/>
          </a:xfrm>
          <a:effectLst>
            <a:outerShdw blurRad="76200" dir="13500000" sy="23000" kx="1200000" algn="br" rotWithShape="0">
              <a:prstClr val="black">
                <a:alpha val="20000"/>
              </a:prstClr>
            </a:outerShdw>
          </a:effectLst>
        </p:grpSpPr>
        <p:grpSp>
          <p:nvGrpSpPr>
            <p:cNvPr id="11" name="Group 17"/>
            <p:cNvGrpSpPr>
              <a:grpSpLocks/>
            </p:cNvGrpSpPr>
            <p:nvPr/>
          </p:nvGrpSpPr>
          <p:grpSpPr bwMode="auto">
            <a:xfrm>
              <a:off x="1552" y="1312"/>
              <a:ext cx="1338" cy="924"/>
              <a:chOff x="1552" y="1312"/>
              <a:chExt cx="1338" cy="924"/>
            </a:xfrm>
          </p:grpSpPr>
          <p:sp>
            <p:nvSpPr>
              <p:cNvPr id="21" name="Freeform 18"/>
              <p:cNvSpPr>
                <a:spLocks/>
              </p:cNvSpPr>
              <p:nvPr/>
            </p:nvSpPr>
            <p:spPr bwMode="gray">
              <a:xfrm>
                <a:off x="1552" y="1433"/>
                <a:ext cx="1338" cy="803"/>
              </a:xfrm>
              <a:custGeom>
                <a:avLst/>
                <a:gdLst>
                  <a:gd name="T0" fmla="*/ 382 w 665"/>
                  <a:gd name="T1" fmla="*/ 0 h 406"/>
                  <a:gd name="T2" fmla="*/ 0 w 665"/>
                  <a:gd name="T3" fmla="*/ 0 h 406"/>
                  <a:gd name="T4" fmla="*/ 0 w 665"/>
                  <a:gd name="T5" fmla="*/ 123 h 406"/>
                  <a:gd name="T6" fmla="*/ 284 w 665"/>
                  <a:gd name="T7" fmla="*/ 406 h 406"/>
                  <a:gd name="T8" fmla="*/ 665 w 665"/>
                  <a:gd name="T9" fmla="*/ 406 h 406"/>
                  <a:gd name="T10" fmla="*/ 665 w 665"/>
                  <a:gd name="T11" fmla="*/ 284 h 406"/>
                  <a:gd name="T12" fmla="*/ 382 w 665"/>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665" h="406">
                    <a:moveTo>
                      <a:pt x="382" y="0"/>
                    </a:moveTo>
                    <a:cubicBezTo>
                      <a:pt x="0" y="0"/>
                      <a:pt x="0" y="0"/>
                      <a:pt x="0" y="0"/>
                    </a:cubicBezTo>
                    <a:cubicBezTo>
                      <a:pt x="0" y="123"/>
                      <a:pt x="0" y="123"/>
                      <a:pt x="0" y="123"/>
                    </a:cubicBezTo>
                    <a:cubicBezTo>
                      <a:pt x="0" y="280"/>
                      <a:pt x="127" y="406"/>
                      <a:pt x="284" y="406"/>
                    </a:cubicBezTo>
                    <a:cubicBezTo>
                      <a:pt x="665" y="406"/>
                      <a:pt x="665" y="406"/>
                      <a:pt x="665" y="406"/>
                    </a:cubicBezTo>
                    <a:cubicBezTo>
                      <a:pt x="665" y="284"/>
                      <a:pt x="665" y="284"/>
                      <a:pt x="665" y="284"/>
                    </a:cubicBezTo>
                    <a:cubicBezTo>
                      <a:pt x="665" y="127"/>
                      <a:pt x="538" y="0"/>
                      <a:pt x="382" y="0"/>
                    </a:cubicBezTo>
                    <a:close/>
                  </a:path>
                </a:pathLst>
              </a:custGeom>
              <a:gradFill rotWithShape="1">
                <a:gsLst>
                  <a:gs pos="0">
                    <a:srgbClr val="AEAEAE"/>
                  </a:gs>
                  <a:gs pos="100000">
                    <a:srgbClr val="AEAEAE">
                      <a:gamma/>
                      <a:shade val="70588"/>
                      <a:invGamma/>
                    </a:srgbClr>
                  </a:gs>
                </a:gsLst>
                <a:lin ang="2700000" scaled="1"/>
              </a:gradFill>
              <a:ln>
                <a:noFill/>
              </a:ln>
              <a:effectLst/>
              <a:extLst>
                <a:ext uri="{91240B29-F687-4F45-9708-019B960494DF}"/>
                <a:ext uri="{AF507438-7753-43E0-B8FC-AC1667EBCBE1}"/>
              </a:extLst>
            </p:spPr>
            <p:txBody>
              <a:bodyPr/>
              <a:lstStyle/>
              <a:p>
                <a:pPr fontAlgn="auto">
                  <a:spcBef>
                    <a:spcPts val="0"/>
                  </a:spcBef>
                  <a:spcAft>
                    <a:spcPts val="0"/>
                  </a:spcAft>
                  <a:defRPr/>
                </a:pPr>
                <a:endParaRPr lang="zh-CN" altLang="en-US">
                  <a:latin typeface="+mn-lt"/>
                  <a:ea typeface="+mn-ea"/>
                </a:endParaRPr>
              </a:p>
            </p:txBody>
          </p:sp>
          <p:sp>
            <p:nvSpPr>
              <p:cNvPr id="22" name="Freeform 19"/>
              <p:cNvSpPr>
                <a:spLocks/>
              </p:cNvSpPr>
              <p:nvPr/>
            </p:nvSpPr>
            <p:spPr bwMode="gray">
              <a:xfrm>
                <a:off x="1552" y="1312"/>
                <a:ext cx="1338" cy="803"/>
              </a:xfrm>
              <a:custGeom>
                <a:avLst/>
                <a:gdLst>
                  <a:gd name="T0" fmla="*/ 382 w 665"/>
                  <a:gd name="T1" fmla="*/ 0 h 406"/>
                  <a:gd name="T2" fmla="*/ 0 w 665"/>
                  <a:gd name="T3" fmla="*/ 0 h 406"/>
                  <a:gd name="T4" fmla="*/ 0 w 665"/>
                  <a:gd name="T5" fmla="*/ 122 h 406"/>
                  <a:gd name="T6" fmla="*/ 284 w 665"/>
                  <a:gd name="T7" fmla="*/ 406 h 406"/>
                  <a:gd name="T8" fmla="*/ 665 w 665"/>
                  <a:gd name="T9" fmla="*/ 406 h 406"/>
                  <a:gd name="T10" fmla="*/ 665 w 665"/>
                  <a:gd name="T11" fmla="*/ 283 h 406"/>
                  <a:gd name="T12" fmla="*/ 382 w 665"/>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665" h="406">
                    <a:moveTo>
                      <a:pt x="382" y="0"/>
                    </a:moveTo>
                    <a:cubicBezTo>
                      <a:pt x="0" y="0"/>
                      <a:pt x="0" y="0"/>
                      <a:pt x="0" y="0"/>
                    </a:cubicBezTo>
                    <a:cubicBezTo>
                      <a:pt x="0" y="122"/>
                      <a:pt x="0" y="122"/>
                      <a:pt x="0" y="122"/>
                    </a:cubicBezTo>
                    <a:cubicBezTo>
                      <a:pt x="0" y="279"/>
                      <a:pt x="127" y="406"/>
                      <a:pt x="284" y="406"/>
                    </a:cubicBezTo>
                    <a:cubicBezTo>
                      <a:pt x="665" y="406"/>
                      <a:pt x="665" y="406"/>
                      <a:pt x="665" y="406"/>
                    </a:cubicBezTo>
                    <a:cubicBezTo>
                      <a:pt x="665" y="283"/>
                      <a:pt x="665" y="283"/>
                      <a:pt x="665" y="283"/>
                    </a:cubicBezTo>
                    <a:cubicBezTo>
                      <a:pt x="665" y="126"/>
                      <a:pt x="538" y="0"/>
                      <a:pt x="382" y="0"/>
                    </a:cubicBezTo>
                    <a:close/>
                  </a:path>
                </a:pathLst>
              </a:custGeom>
              <a:solidFill>
                <a:schemeClr val="accent1"/>
              </a:solidFill>
              <a:ln>
                <a:noFill/>
              </a:ln>
              <a:effectLst/>
              <a:extLst>
                <a:ext uri="{91240B29-F687-4F45-9708-019B960494DF}"/>
                <a:ext uri="{AF507438-7753-43E0-B8FC-AC1667EBCBE1}"/>
              </a:extLst>
            </p:spPr>
            <p:txBody>
              <a:bodyPr/>
              <a:lstStyle/>
              <a:p>
                <a:pPr fontAlgn="auto">
                  <a:spcBef>
                    <a:spcPts val="0"/>
                  </a:spcBef>
                  <a:spcAft>
                    <a:spcPts val="0"/>
                  </a:spcAft>
                  <a:defRPr/>
                </a:pPr>
                <a:endParaRPr lang="zh-CN" altLang="en-US">
                  <a:solidFill>
                    <a:schemeClr val="accent1"/>
                  </a:solidFill>
                  <a:latin typeface="+mn-lt"/>
                  <a:ea typeface="+mn-ea"/>
                </a:endParaRPr>
              </a:p>
            </p:txBody>
          </p:sp>
        </p:grpSp>
        <p:grpSp>
          <p:nvGrpSpPr>
            <p:cNvPr id="12" name="Group 20"/>
            <p:cNvGrpSpPr>
              <a:grpSpLocks/>
            </p:cNvGrpSpPr>
            <p:nvPr/>
          </p:nvGrpSpPr>
          <p:grpSpPr bwMode="auto">
            <a:xfrm>
              <a:off x="1413" y="2158"/>
              <a:ext cx="1479" cy="1024"/>
              <a:chOff x="1413" y="2158"/>
              <a:chExt cx="1479" cy="1024"/>
            </a:xfrm>
          </p:grpSpPr>
          <p:sp>
            <p:nvSpPr>
              <p:cNvPr id="19" name="Freeform 21"/>
              <p:cNvSpPr>
                <a:spLocks/>
              </p:cNvSpPr>
              <p:nvPr/>
            </p:nvSpPr>
            <p:spPr bwMode="gray">
              <a:xfrm>
                <a:off x="1413" y="2293"/>
                <a:ext cx="1479" cy="889"/>
              </a:xfrm>
              <a:custGeom>
                <a:avLst/>
                <a:gdLst>
                  <a:gd name="T0" fmla="*/ 314 w 735"/>
                  <a:gd name="T1" fmla="*/ 0 h 449"/>
                  <a:gd name="T2" fmla="*/ 735 w 735"/>
                  <a:gd name="T3" fmla="*/ 0 h 449"/>
                  <a:gd name="T4" fmla="*/ 735 w 735"/>
                  <a:gd name="T5" fmla="*/ 136 h 449"/>
                  <a:gd name="T6" fmla="*/ 422 w 735"/>
                  <a:gd name="T7" fmla="*/ 449 h 449"/>
                  <a:gd name="T8" fmla="*/ 0 w 735"/>
                  <a:gd name="T9" fmla="*/ 449 h 449"/>
                  <a:gd name="T10" fmla="*/ 0 w 735"/>
                  <a:gd name="T11" fmla="*/ 313 h 449"/>
                  <a:gd name="T12" fmla="*/ 314 w 735"/>
                  <a:gd name="T13" fmla="*/ 0 h 449"/>
                </a:gdLst>
                <a:ahLst/>
                <a:cxnLst>
                  <a:cxn ang="0">
                    <a:pos x="T0" y="T1"/>
                  </a:cxn>
                  <a:cxn ang="0">
                    <a:pos x="T2" y="T3"/>
                  </a:cxn>
                  <a:cxn ang="0">
                    <a:pos x="T4" y="T5"/>
                  </a:cxn>
                  <a:cxn ang="0">
                    <a:pos x="T6" y="T7"/>
                  </a:cxn>
                  <a:cxn ang="0">
                    <a:pos x="T8" y="T9"/>
                  </a:cxn>
                  <a:cxn ang="0">
                    <a:pos x="T10" y="T11"/>
                  </a:cxn>
                  <a:cxn ang="0">
                    <a:pos x="T12" y="T13"/>
                  </a:cxn>
                </a:cxnLst>
                <a:rect l="0" t="0" r="r" b="b"/>
                <a:pathLst>
                  <a:path w="735" h="449">
                    <a:moveTo>
                      <a:pt x="314" y="0"/>
                    </a:moveTo>
                    <a:cubicBezTo>
                      <a:pt x="735" y="0"/>
                      <a:pt x="735" y="0"/>
                      <a:pt x="735" y="0"/>
                    </a:cubicBezTo>
                    <a:cubicBezTo>
                      <a:pt x="735" y="136"/>
                      <a:pt x="735" y="136"/>
                      <a:pt x="735" y="136"/>
                    </a:cubicBezTo>
                    <a:cubicBezTo>
                      <a:pt x="735" y="309"/>
                      <a:pt x="595" y="449"/>
                      <a:pt x="422" y="449"/>
                    </a:cubicBezTo>
                    <a:cubicBezTo>
                      <a:pt x="0" y="449"/>
                      <a:pt x="0" y="449"/>
                      <a:pt x="0" y="449"/>
                    </a:cubicBezTo>
                    <a:cubicBezTo>
                      <a:pt x="0" y="313"/>
                      <a:pt x="0" y="313"/>
                      <a:pt x="0" y="313"/>
                    </a:cubicBezTo>
                    <a:cubicBezTo>
                      <a:pt x="0" y="140"/>
                      <a:pt x="140" y="0"/>
                      <a:pt x="314" y="0"/>
                    </a:cubicBezTo>
                    <a:close/>
                  </a:path>
                </a:pathLst>
              </a:custGeom>
              <a:gradFill rotWithShape="1">
                <a:gsLst>
                  <a:gs pos="0">
                    <a:srgbClr val="6B9B1A"/>
                  </a:gs>
                  <a:gs pos="100000">
                    <a:srgbClr val="6B9B1A">
                      <a:gamma/>
                      <a:shade val="70588"/>
                      <a:invGamma/>
                    </a:srgbClr>
                  </a:gs>
                </a:gsLst>
                <a:lin ang="2700000" scaled="1"/>
              </a:gradFill>
              <a:ln>
                <a:noFill/>
              </a:ln>
              <a:effectLst/>
              <a:extLst>
                <a:ext uri="{91240B29-F687-4F45-9708-019B960494DF}"/>
                <a:ext uri="{AF507438-7753-43E0-B8FC-AC1667EBCBE1}"/>
              </a:extLst>
            </p:spPr>
            <p:txBody>
              <a:bodyPr/>
              <a:lstStyle/>
              <a:p>
                <a:pPr fontAlgn="auto">
                  <a:spcBef>
                    <a:spcPts val="0"/>
                  </a:spcBef>
                  <a:spcAft>
                    <a:spcPts val="0"/>
                  </a:spcAft>
                  <a:defRPr/>
                </a:pPr>
                <a:endParaRPr lang="zh-CN" altLang="en-US">
                  <a:latin typeface="+mn-lt"/>
                  <a:ea typeface="+mn-ea"/>
                </a:endParaRPr>
              </a:p>
            </p:txBody>
          </p:sp>
          <p:sp>
            <p:nvSpPr>
              <p:cNvPr id="20" name="Freeform 22"/>
              <p:cNvSpPr>
                <a:spLocks/>
              </p:cNvSpPr>
              <p:nvPr/>
            </p:nvSpPr>
            <p:spPr bwMode="gray">
              <a:xfrm>
                <a:off x="1413" y="2158"/>
                <a:ext cx="1479" cy="889"/>
              </a:xfrm>
              <a:custGeom>
                <a:avLst/>
                <a:gdLst>
                  <a:gd name="T0" fmla="*/ 314 w 735"/>
                  <a:gd name="T1" fmla="*/ 0 h 449"/>
                  <a:gd name="T2" fmla="*/ 735 w 735"/>
                  <a:gd name="T3" fmla="*/ 0 h 449"/>
                  <a:gd name="T4" fmla="*/ 735 w 735"/>
                  <a:gd name="T5" fmla="*/ 135 h 449"/>
                  <a:gd name="T6" fmla="*/ 422 w 735"/>
                  <a:gd name="T7" fmla="*/ 449 h 449"/>
                  <a:gd name="T8" fmla="*/ 0 w 735"/>
                  <a:gd name="T9" fmla="*/ 449 h 449"/>
                  <a:gd name="T10" fmla="*/ 0 w 735"/>
                  <a:gd name="T11" fmla="*/ 313 h 449"/>
                  <a:gd name="T12" fmla="*/ 314 w 735"/>
                  <a:gd name="T13" fmla="*/ 0 h 449"/>
                </a:gdLst>
                <a:ahLst/>
                <a:cxnLst>
                  <a:cxn ang="0">
                    <a:pos x="T0" y="T1"/>
                  </a:cxn>
                  <a:cxn ang="0">
                    <a:pos x="T2" y="T3"/>
                  </a:cxn>
                  <a:cxn ang="0">
                    <a:pos x="T4" y="T5"/>
                  </a:cxn>
                  <a:cxn ang="0">
                    <a:pos x="T6" y="T7"/>
                  </a:cxn>
                  <a:cxn ang="0">
                    <a:pos x="T8" y="T9"/>
                  </a:cxn>
                  <a:cxn ang="0">
                    <a:pos x="T10" y="T11"/>
                  </a:cxn>
                  <a:cxn ang="0">
                    <a:pos x="T12" y="T13"/>
                  </a:cxn>
                </a:cxnLst>
                <a:rect l="0" t="0" r="r" b="b"/>
                <a:pathLst>
                  <a:path w="735" h="449">
                    <a:moveTo>
                      <a:pt x="314" y="0"/>
                    </a:moveTo>
                    <a:cubicBezTo>
                      <a:pt x="735" y="0"/>
                      <a:pt x="735" y="0"/>
                      <a:pt x="735" y="0"/>
                    </a:cubicBezTo>
                    <a:cubicBezTo>
                      <a:pt x="735" y="135"/>
                      <a:pt x="735" y="135"/>
                      <a:pt x="735" y="135"/>
                    </a:cubicBezTo>
                    <a:cubicBezTo>
                      <a:pt x="735" y="308"/>
                      <a:pt x="595" y="449"/>
                      <a:pt x="422" y="449"/>
                    </a:cubicBezTo>
                    <a:cubicBezTo>
                      <a:pt x="0" y="449"/>
                      <a:pt x="0" y="449"/>
                      <a:pt x="0" y="449"/>
                    </a:cubicBezTo>
                    <a:cubicBezTo>
                      <a:pt x="0" y="313"/>
                      <a:pt x="0" y="313"/>
                      <a:pt x="0" y="313"/>
                    </a:cubicBezTo>
                    <a:cubicBezTo>
                      <a:pt x="0" y="140"/>
                      <a:pt x="140" y="0"/>
                      <a:pt x="314" y="0"/>
                    </a:cubicBezTo>
                    <a:close/>
                  </a:path>
                </a:pathLst>
              </a:custGeom>
              <a:solidFill>
                <a:schemeClr val="accent3"/>
              </a:solidFill>
              <a:ln>
                <a:noFill/>
              </a:ln>
              <a:effectLst/>
              <a:extLst>
                <a:ext uri="{91240B29-F687-4F45-9708-019B960494DF}"/>
                <a:ext uri="{AF507438-7753-43E0-B8FC-AC1667EBCBE1}"/>
              </a:extLst>
            </p:spPr>
            <p:txBody>
              <a:bodyPr/>
              <a:lstStyle/>
              <a:p>
                <a:pPr fontAlgn="auto">
                  <a:spcBef>
                    <a:spcPts val="0"/>
                  </a:spcBef>
                  <a:spcAft>
                    <a:spcPts val="0"/>
                  </a:spcAft>
                  <a:defRPr/>
                </a:pPr>
                <a:endParaRPr lang="zh-CN" altLang="en-US">
                  <a:latin typeface="+mn-lt"/>
                  <a:ea typeface="+mn-ea"/>
                </a:endParaRPr>
              </a:p>
            </p:txBody>
          </p:sp>
        </p:grpSp>
        <p:grpSp>
          <p:nvGrpSpPr>
            <p:cNvPr id="13" name="Group 23"/>
            <p:cNvGrpSpPr>
              <a:grpSpLocks/>
            </p:cNvGrpSpPr>
            <p:nvPr/>
          </p:nvGrpSpPr>
          <p:grpSpPr bwMode="auto">
            <a:xfrm>
              <a:off x="2942" y="1302"/>
              <a:ext cx="1338" cy="926"/>
              <a:chOff x="2942" y="1302"/>
              <a:chExt cx="1338" cy="926"/>
            </a:xfrm>
          </p:grpSpPr>
          <p:sp>
            <p:nvSpPr>
              <p:cNvPr id="17" name="Freeform 24"/>
              <p:cNvSpPr>
                <a:spLocks/>
              </p:cNvSpPr>
              <p:nvPr/>
            </p:nvSpPr>
            <p:spPr bwMode="gray">
              <a:xfrm>
                <a:off x="2942" y="1423"/>
                <a:ext cx="1338" cy="805"/>
              </a:xfrm>
              <a:custGeom>
                <a:avLst/>
                <a:gdLst>
                  <a:gd name="T0" fmla="*/ 284 w 665"/>
                  <a:gd name="T1" fmla="*/ 0 h 407"/>
                  <a:gd name="T2" fmla="*/ 665 w 665"/>
                  <a:gd name="T3" fmla="*/ 0 h 407"/>
                  <a:gd name="T4" fmla="*/ 665 w 665"/>
                  <a:gd name="T5" fmla="*/ 123 h 407"/>
                  <a:gd name="T6" fmla="*/ 381 w 665"/>
                  <a:gd name="T7" fmla="*/ 407 h 407"/>
                  <a:gd name="T8" fmla="*/ 0 w 665"/>
                  <a:gd name="T9" fmla="*/ 407 h 407"/>
                  <a:gd name="T10" fmla="*/ 0 w 665"/>
                  <a:gd name="T11" fmla="*/ 284 h 407"/>
                  <a:gd name="T12" fmla="*/ 284 w 665"/>
                  <a:gd name="T13" fmla="*/ 0 h 407"/>
                </a:gdLst>
                <a:ahLst/>
                <a:cxnLst>
                  <a:cxn ang="0">
                    <a:pos x="T0" y="T1"/>
                  </a:cxn>
                  <a:cxn ang="0">
                    <a:pos x="T2" y="T3"/>
                  </a:cxn>
                  <a:cxn ang="0">
                    <a:pos x="T4" y="T5"/>
                  </a:cxn>
                  <a:cxn ang="0">
                    <a:pos x="T6" y="T7"/>
                  </a:cxn>
                  <a:cxn ang="0">
                    <a:pos x="T8" y="T9"/>
                  </a:cxn>
                  <a:cxn ang="0">
                    <a:pos x="T10" y="T11"/>
                  </a:cxn>
                  <a:cxn ang="0">
                    <a:pos x="T12" y="T13"/>
                  </a:cxn>
                </a:cxnLst>
                <a:rect l="0" t="0" r="r" b="b"/>
                <a:pathLst>
                  <a:path w="665" h="407">
                    <a:moveTo>
                      <a:pt x="284" y="0"/>
                    </a:moveTo>
                    <a:cubicBezTo>
                      <a:pt x="665" y="0"/>
                      <a:pt x="665" y="0"/>
                      <a:pt x="665" y="0"/>
                    </a:cubicBezTo>
                    <a:cubicBezTo>
                      <a:pt x="665" y="123"/>
                      <a:pt x="665" y="123"/>
                      <a:pt x="665" y="123"/>
                    </a:cubicBezTo>
                    <a:cubicBezTo>
                      <a:pt x="665" y="280"/>
                      <a:pt x="538" y="407"/>
                      <a:pt x="381" y="407"/>
                    </a:cubicBezTo>
                    <a:cubicBezTo>
                      <a:pt x="0" y="407"/>
                      <a:pt x="0" y="407"/>
                      <a:pt x="0" y="407"/>
                    </a:cubicBezTo>
                    <a:cubicBezTo>
                      <a:pt x="0" y="284"/>
                      <a:pt x="0" y="284"/>
                      <a:pt x="0" y="284"/>
                    </a:cubicBezTo>
                    <a:cubicBezTo>
                      <a:pt x="0" y="127"/>
                      <a:pt x="127" y="0"/>
                      <a:pt x="284" y="0"/>
                    </a:cubicBezTo>
                    <a:close/>
                  </a:path>
                </a:pathLst>
              </a:custGeom>
              <a:gradFill rotWithShape="1">
                <a:gsLst>
                  <a:gs pos="0">
                    <a:srgbClr val="4C7013"/>
                  </a:gs>
                  <a:gs pos="100000">
                    <a:srgbClr val="4C7013">
                      <a:gamma/>
                      <a:shade val="42353"/>
                      <a:invGamma/>
                    </a:srgbClr>
                  </a:gs>
                </a:gsLst>
                <a:lin ang="2700000" scaled="1"/>
              </a:gradFill>
              <a:ln>
                <a:noFill/>
              </a:ln>
              <a:effectLst/>
              <a:extLst>
                <a:ext uri="{91240B29-F687-4F45-9708-019B960494DF}"/>
                <a:ext uri="{AF507438-7753-43E0-B8FC-AC1667EBCBE1}"/>
              </a:extLst>
            </p:spPr>
            <p:txBody>
              <a:bodyPr/>
              <a:lstStyle/>
              <a:p>
                <a:pPr fontAlgn="auto">
                  <a:spcBef>
                    <a:spcPts val="0"/>
                  </a:spcBef>
                  <a:spcAft>
                    <a:spcPts val="0"/>
                  </a:spcAft>
                  <a:defRPr/>
                </a:pPr>
                <a:endParaRPr lang="zh-CN" altLang="en-US">
                  <a:latin typeface="+mn-lt"/>
                  <a:ea typeface="+mn-ea"/>
                </a:endParaRPr>
              </a:p>
            </p:txBody>
          </p:sp>
          <p:sp>
            <p:nvSpPr>
              <p:cNvPr id="18" name="Freeform 25"/>
              <p:cNvSpPr>
                <a:spLocks/>
              </p:cNvSpPr>
              <p:nvPr/>
            </p:nvSpPr>
            <p:spPr bwMode="gray">
              <a:xfrm>
                <a:off x="2942" y="1302"/>
                <a:ext cx="1338" cy="803"/>
              </a:xfrm>
              <a:custGeom>
                <a:avLst/>
                <a:gdLst>
                  <a:gd name="T0" fmla="*/ 284 w 665"/>
                  <a:gd name="T1" fmla="*/ 0 h 406"/>
                  <a:gd name="T2" fmla="*/ 665 w 665"/>
                  <a:gd name="T3" fmla="*/ 0 h 406"/>
                  <a:gd name="T4" fmla="*/ 665 w 665"/>
                  <a:gd name="T5" fmla="*/ 122 h 406"/>
                  <a:gd name="T6" fmla="*/ 381 w 665"/>
                  <a:gd name="T7" fmla="*/ 406 h 406"/>
                  <a:gd name="T8" fmla="*/ 0 w 665"/>
                  <a:gd name="T9" fmla="*/ 406 h 406"/>
                  <a:gd name="T10" fmla="*/ 0 w 665"/>
                  <a:gd name="T11" fmla="*/ 283 h 406"/>
                  <a:gd name="T12" fmla="*/ 284 w 665"/>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665" h="406">
                    <a:moveTo>
                      <a:pt x="284" y="0"/>
                    </a:moveTo>
                    <a:cubicBezTo>
                      <a:pt x="665" y="0"/>
                      <a:pt x="665" y="0"/>
                      <a:pt x="665" y="0"/>
                    </a:cubicBezTo>
                    <a:cubicBezTo>
                      <a:pt x="665" y="122"/>
                      <a:pt x="665" y="122"/>
                      <a:pt x="665" y="122"/>
                    </a:cubicBezTo>
                    <a:cubicBezTo>
                      <a:pt x="665" y="279"/>
                      <a:pt x="538" y="406"/>
                      <a:pt x="381" y="406"/>
                    </a:cubicBezTo>
                    <a:cubicBezTo>
                      <a:pt x="0" y="406"/>
                      <a:pt x="0" y="406"/>
                      <a:pt x="0" y="406"/>
                    </a:cubicBezTo>
                    <a:cubicBezTo>
                      <a:pt x="0" y="283"/>
                      <a:pt x="0" y="283"/>
                      <a:pt x="0" y="283"/>
                    </a:cubicBezTo>
                    <a:cubicBezTo>
                      <a:pt x="0" y="127"/>
                      <a:pt x="127" y="0"/>
                      <a:pt x="284" y="0"/>
                    </a:cubicBezTo>
                    <a:close/>
                  </a:path>
                </a:pathLst>
              </a:custGeom>
              <a:solidFill>
                <a:schemeClr val="accent4"/>
              </a:solidFill>
              <a:ln>
                <a:noFill/>
              </a:ln>
              <a:effectLst/>
              <a:extLst>
                <a:ext uri="{91240B29-F687-4F45-9708-019B960494DF}"/>
                <a:ext uri="{AF507438-7753-43E0-B8FC-AC1667EBCBE1}"/>
              </a:extLst>
            </p:spPr>
            <p:txBody>
              <a:bodyPr/>
              <a:lstStyle/>
              <a:p>
                <a:pPr fontAlgn="auto">
                  <a:spcBef>
                    <a:spcPts val="0"/>
                  </a:spcBef>
                  <a:spcAft>
                    <a:spcPts val="0"/>
                  </a:spcAft>
                  <a:defRPr/>
                </a:pPr>
                <a:endParaRPr lang="zh-CN" altLang="en-US">
                  <a:latin typeface="+mn-lt"/>
                  <a:ea typeface="+mn-ea"/>
                </a:endParaRPr>
              </a:p>
            </p:txBody>
          </p:sp>
        </p:grpSp>
        <p:grpSp>
          <p:nvGrpSpPr>
            <p:cNvPr id="14" name="Group 26"/>
            <p:cNvGrpSpPr>
              <a:grpSpLocks/>
            </p:cNvGrpSpPr>
            <p:nvPr/>
          </p:nvGrpSpPr>
          <p:grpSpPr bwMode="auto">
            <a:xfrm>
              <a:off x="2940" y="2149"/>
              <a:ext cx="1479" cy="1023"/>
              <a:chOff x="2940" y="2149"/>
              <a:chExt cx="1479" cy="1023"/>
            </a:xfrm>
          </p:grpSpPr>
          <p:sp>
            <p:nvSpPr>
              <p:cNvPr id="15" name="Freeform 27"/>
              <p:cNvSpPr>
                <a:spLocks/>
              </p:cNvSpPr>
              <p:nvPr/>
            </p:nvSpPr>
            <p:spPr bwMode="gray">
              <a:xfrm>
                <a:off x="2940" y="2283"/>
                <a:ext cx="1479" cy="889"/>
              </a:xfrm>
              <a:custGeom>
                <a:avLst/>
                <a:gdLst>
                  <a:gd name="T0" fmla="*/ 422 w 735"/>
                  <a:gd name="T1" fmla="*/ 0 h 449"/>
                  <a:gd name="T2" fmla="*/ 0 w 735"/>
                  <a:gd name="T3" fmla="*/ 0 h 449"/>
                  <a:gd name="T4" fmla="*/ 0 w 735"/>
                  <a:gd name="T5" fmla="*/ 136 h 449"/>
                  <a:gd name="T6" fmla="*/ 313 w 735"/>
                  <a:gd name="T7" fmla="*/ 449 h 449"/>
                  <a:gd name="T8" fmla="*/ 735 w 735"/>
                  <a:gd name="T9" fmla="*/ 449 h 449"/>
                  <a:gd name="T10" fmla="*/ 735 w 735"/>
                  <a:gd name="T11" fmla="*/ 313 h 449"/>
                  <a:gd name="T12" fmla="*/ 422 w 735"/>
                  <a:gd name="T13" fmla="*/ 0 h 449"/>
                </a:gdLst>
                <a:ahLst/>
                <a:cxnLst>
                  <a:cxn ang="0">
                    <a:pos x="T0" y="T1"/>
                  </a:cxn>
                  <a:cxn ang="0">
                    <a:pos x="T2" y="T3"/>
                  </a:cxn>
                  <a:cxn ang="0">
                    <a:pos x="T4" y="T5"/>
                  </a:cxn>
                  <a:cxn ang="0">
                    <a:pos x="T6" y="T7"/>
                  </a:cxn>
                  <a:cxn ang="0">
                    <a:pos x="T8" y="T9"/>
                  </a:cxn>
                  <a:cxn ang="0">
                    <a:pos x="T10" y="T11"/>
                  </a:cxn>
                  <a:cxn ang="0">
                    <a:pos x="T12" y="T13"/>
                  </a:cxn>
                </a:cxnLst>
                <a:rect l="0" t="0" r="r" b="b"/>
                <a:pathLst>
                  <a:path w="735" h="449">
                    <a:moveTo>
                      <a:pt x="422" y="0"/>
                    </a:moveTo>
                    <a:cubicBezTo>
                      <a:pt x="0" y="0"/>
                      <a:pt x="0" y="0"/>
                      <a:pt x="0" y="0"/>
                    </a:cubicBezTo>
                    <a:cubicBezTo>
                      <a:pt x="0" y="136"/>
                      <a:pt x="0" y="136"/>
                      <a:pt x="0" y="136"/>
                    </a:cubicBezTo>
                    <a:cubicBezTo>
                      <a:pt x="0" y="309"/>
                      <a:pt x="140" y="449"/>
                      <a:pt x="313" y="449"/>
                    </a:cubicBezTo>
                    <a:cubicBezTo>
                      <a:pt x="735" y="449"/>
                      <a:pt x="735" y="449"/>
                      <a:pt x="735" y="449"/>
                    </a:cubicBezTo>
                    <a:cubicBezTo>
                      <a:pt x="735" y="313"/>
                      <a:pt x="735" y="313"/>
                      <a:pt x="735" y="313"/>
                    </a:cubicBezTo>
                    <a:cubicBezTo>
                      <a:pt x="735" y="140"/>
                      <a:pt x="595" y="0"/>
                      <a:pt x="422" y="0"/>
                    </a:cubicBezTo>
                    <a:close/>
                  </a:path>
                </a:pathLst>
              </a:custGeom>
              <a:gradFill rotWithShape="1">
                <a:gsLst>
                  <a:gs pos="0">
                    <a:srgbClr val="4C7013"/>
                  </a:gs>
                  <a:gs pos="100000">
                    <a:srgbClr val="4C7013">
                      <a:gamma/>
                      <a:shade val="42353"/>
                      <a:invGamma/>
                    </a:srgbClr>
                  </a:gs>
                </a:gsLst>
                <a:lin ang="2700000" scaled="1"/>
              </a:gradFill>
              <a:ln>
                <a:noFill/>
              </a:ln>
              <a:effectLst/>
              <a:extLst>
                <a:ext uri="{91240B29-F687-4F45-9708-019B960494DF}"/>
                <a:ext uri="{AF507438-7753-43E0-B8FC-AC1667EBCBE1}"/>
              </a:extLst>
            </p:spPr>
            <p:txBody>
              <a:bodyPr/>
              <a:lstStyle/>
              <a:p>
                <a:pPr fontAlgn="auto">
                  <a:spcBef>
                    <a:spcPts val="0"/>
                  </a:spcBef>
                  <a:spcAft>
                    <a:spcPts val="0"/>
                  </a:spcAft>
                  <a:defRPr/>
                </a:pPr>
                <a:endParaRPr lang="zh-CN" altLang="en-US">
                  <a:latin typeface="+mn-lt"/>
                  <a:ea typeface="+mn-ea"/>
                </a:endParaRPr>
              </a:p>
            </p:txBody>
          </p:sp>
          <p:sp>
            <p:nvSpPr>
              <p:cNvPr id="16" name="Freeform 28"/>
              <p:cNvSpPr>
                <a:spLocks/>
              </p:cNvSpPr>
              <p:nvPr/>
            </p:nvSpPr>
            <p:spPr bwMode="gray">
              <a:xfrm>
                <a:off x="2940" y="2149"/>
                <a:ext cx="1479" cy="888"/>
              </a:xfrm>
              <a:custGeom>
                <a:avLst/>
                <a:gdLst>
                  <a:gd name="T0" fmla="*/ 422 w 735"/>
                  <a:gd name="T1" fmla="*/ 0 h 449"/>
                  <a:gd name="T2" fmla="*/ 0 w 735"/>
                  <a:gd name="T3" fmla="*/ 0 h 449"/>
                  <a:gd name="T4" fmla="*/ 0 w 735"/>
                  <a:gd name="T5" fmla="*/ 135 h 449"/>
                  <a:gd name="T6" fmla="*/ 313 w 735"/>
                  <a:gd name="T7" fmla="*/ 449 h 449"/>
                  <a:gd name="T8" fmla="*/ 735 w 735"/>
                  <a:gd name="T9" fmla="*/ 449 h 449"/>
                  <a:gd name="T10" fmla="*/ 735 w 735"/>
                  <a:gd name="T11" fmla="*/ 313 h 449"/>
                  <a:gd name="T12" fmla="*/ 422 w 735"/>
                  <a:gd name="T13" fmla="*/ 0 h 449"/>
                </a:gdLst>
                <a:ahLst/>
                <a:cxnLst>
                  <a:cxn ang="0">
                    <a:pos x="T0" y="T1"/>
                  </a:cxn>
                  <a:cxn ang="0">
                    <a:pos x="T2" y="T3"/>
                  </a:cxn>
                  <a:cxn ang="0">
                    <a:pos x="T4" y="T5"/>
                  </a:cxn>
                  <a:cxn ang="0">
                    <a:pos x="T6" y="T7"/>
                  </a:cxn>
                  <a:cxn ang="0">
                    <a:pos x="T8" y="T9"/>
                  </a:cxn>
                  <a:cxn ang="0">
                    <a:pos x="T10" y="T11"/>
                  </a:cxn>
                  <a:cxn ang="0">
                    <a:pos x="T12" y="T13"/>
                  </a:cxn>
                </a:cxnLst>
                <a:rect l="0" t="0" r="r" b="b"/>
                <a:pathLst>
                  <a:path w="735" h="449">
                    <a:moveTo>
                      <a:pt x="422" y="0"/>
                    </a:moveTo>
                    <a:cubicBezTo>
                      <a:pt x="0" y="0"/>
                      <a:pt x="0" y="0"/>
                      <a:pt x="0" y="0"/>
                    </a:cubicBezTo>
                    <a:cubicBezTo>
                      <a:pt x="0" y="135"/>
                      <a:pt x="0" y="135"/>
                      <a:pt x="0" y="135"/>
                    </a:cubicBezTo>
                    <a:cubicBezTo>
                      <a:pt x="0" y="309"/>
                      <a:pt x="140" y="449"/>
                      <a:pt x="313" y="449"/>
                    </a:cubicBezTo>
                    <a:cubicBezTo>
                      <a:pt x="735" y="449"/>
                      <a:pt x="735" y="449"/>
                      <a:pt x="735" y="449"/>
                    </a:cubicBezTo>
                    <a:cubicBezTo>
                      <a:pt x="735" y="313"/>
                      <a:pt x="735" y="313"/>
                      <a:pt x="735" y="313"/>
                    </a:cubicBezTo>
                    <a:cubicBezTo>
                      <a:pt x="735" y="140"/>
                      <a:pt x="595" y="0"/>
                      <a:pt x="422" y="0"/>
                    </a:cubicBezTo>
                    <a:close/>
                  </a:path>
                </a:pathLst>
              </a:custGeom>
              <a:solidFill>
                <a:schemeClr val="accent2"/>
              </a:solidFill>
              <a:ln>
                <a:noFill/>
              </a:ln>
              <a:effectLst/>
              <a:extLst>
                <a:ext uri="{91240B29-F687-4F45-9708-019B960494DF}"/>
                <a:ext uri="{AF507438-7753-43E0-B8FC-AC1667EBCBE1}"/>
              </a:extLst>
            </p:spPr>
            <p:txBody>
              <a:bodyPr/>
              <a:lstStyle/>
              <a:p>
                <a:pPr fontAlgn="auto">
                  <a:spcBef>
                    <a:spcPts val="0"/>
                  </a:spcBef>
                  <a:spcAft>
                    <a:spcPts val="0"/>
                  </a:spcAft>
                  <a:defRPr/>
                </a:pPr>
                <a:endParaRPr lang="zh-CN" altLang="en-US">
                  <a:latin typeface="+mn-lt"/>
                  <a:ea typeface="+mn-ea"/>
                </a:endParaRPr>
              </a:p>
            </p:txBody>
          </p:sp>
        </p:grpSp>
      </p:grpSp>
      <p:sp>
        <p:nvSpPr>
          <p:cNvPr id="14339" name="TextBox 22"/>
          <p:cNvSpPr txBox="1">
            <a:spLocks noChangeArrowheads="1"/>
          </p:cNvSpPr>
          <p:nvPr/>
        </p:nvSpPr>
        <p:spPr bwMode="auto">
          <a:xfrm>
            <a:off x="511175" y="4424363"/>
            <a:ext cx="2332038" cy="1200150"/>
          </a:xfrm>
          <a:prstGeom prst="rect">
            <a:avLst/>
          </a:prstGeom>
          <a:noFill/>
          <a:ln w="9525">
            <a:noFill/>
            <a:miter lim="800000"/>
            <a:headEnd/>
            <a:tailEnd/>
          </a:ln>
        </p:spPr>
        <p:txBody>
          <a:bodyPr>
            <a:spAutoFit/>
          </a:bodyPr>
          <a:lstStyle/>
          <a:p>
            <a:pPr algn="r"/>
            <a:r>
              <a:rPr lang="zh-CN" altLang="en-US" sz="2400">
                <a:solidFill>
                  <a:srgbClr val="6B4F1F"/>
                </a:solidFill>
                <a:latin typeface="微软雅黑" pitchFamily="2" charset="-122"/>
                <a:ea typeface="微软雅黑" pitchFamily="2" charset="-122"/>
              </a:rPr>
              <a:t>标题关键字标题关键字</a:t>
            </a:r>
          </a:p>
          <a:p>
            <a:pPr algn="r"/>
            <a:endParaRPr lang="zh-CN" altLang="en-US" sz="2400">
              <a:solidFill>
                <a:srgbClr val="6B4F1F"/>
              </a:solidFill>
              <a:latin typeface="微软雅黑" pitchFamily="2" charset="-122"/>
              <a:ea typeface="微软雅黑" pitchFamily="2" charset="-122"/>
            </a:endParaRPr>
          </a:p>
        </p:txBody>
      </p:sp>
      <p:sp>
        <p:nvSpPr>
          <p:cNvPr id="14340" name="TextBox 23"/>
          <p:cNvSpPr txBox="1">
            <a:spLocks noChangeArrowheads="1"/>
          </p:cNvSpPr>
          <p:nvPr/>
        </p:nvSpPr>
        <p:spPr bwMode="auto">
          <a:xfrm>
            <a:off x="511175" y="1916113"/>
            <a:ext cx="2332038" cy="1201737"/>
          </a:xfrm>
          <a:prstGeom prst="rect">
            <a:avLst/>
          </a:prstGeom>
          <a:noFill/>
          <a:ln w="9525">
            <a:noFill/>
            <a:miter lim="800000"/>
            <a:headEnd/>
            <a:tailEnd/>
          </a:ln>
        </p:spPr>
        <p:txBody>
          <a:bodyPr>
            <a:spAutoFit/>
          </a:bodyPr>
          <a:lstStyle/>
          <a:p>
            <a:pPr algn="r"/>
            <a:r>
              <a:rPr lang="zh-CN" altLang="en-US" sz="2400">
                <a:solidFill>
                  <a:srgbClr val="6B4F1F"/>
                </a:solidFill>
                <a:latin typeface="微软雅黑" pitchFamily="2" charset="-122"/>
                <a:ea typeface="微软雅黑" pitchFamily="2" charset="-122"/>
              </a:rPr>
              <a:t>标题关键字标题关键字</a:t>
            </a:r>
          </a:p>
          <a:p>
            <a:pPr algn="r"/>
            <a:endParaRPr lang="zh-CN" altLang="en-US" sz="2400">
              <a:solidFill>
                <a:srgbClr val="6B4F1F"/>
              </a:solidFill>
              <a:latin typeface="微软雅黑" pitchFamily="2" charset="-122"/>
              <a:ea typeface="微软雅黑" pitchFamily="2" charset="-122"/>
            </a:endParaRPr>
          </a:p>
        </p:txBody>
      </p:sp>
      <p:sp>
        <p:nvSpPr>
          <p:cNvPr id="14341" name="TextBox 24"/>
          <p:cNvSpPr txBox="1">
            <a:spLocks noChangeArrowheads="1"/>
          </p:cNvSpPr>
          <p:nvPr/>
        </p:nvSpPr>
        <p:spPr bwMode="auto">
          <a:xfrm>
            <a:off x="6227763" y="1916113"/>
            <a:ext cx="2333625" cy="1201737"/>
          </a:xfrm>
          <a:prstGeom prst="rect">
            <a:avLst/>
          </a:prstGeom>
          <a:noFill/>
          <a:ln w="9525">
            <a:noFill/>
            <a:miter lim="800000"/>
            <a:headEnd/>
            <a:tailEnd/>
          </a:ln>
        </p:spPr>
        <p:txBody>
          <a:bodyPr>
            <a:spAutoFit/>
          </a:bodyPr>
          <a:lstStyle/>
          <a:p>
            <a:r>
              <a:rPr lang="zh-CN" altLang="en-US" sz="2400">
                <a:solidFill>
                  <a:srgbClr val="6B4F1F"/>
                </a:solidFill>
                <a:latin typeface="微软雅黑" pitchFamily="2" charset="-122"/>
                <a:ea typeface="微软雅黑" pitchFamily="2" charset="-122"/>
              </a:rPr>
              <a:t>标题关键字标题关键字</a:t>
            </a:r>
          </a:p>
          <a:p>
            <a:endParaRPr lang="zh-CN" altLang="en-US" sz="2400">
              <a:solidFill>
                <a:srgbClr val="6B4F1F"/>
              </a:solidFill>
              <a:latin typeface="微软雅黑" pitchFamily="2" charset="-122"/>
              <a:ea typeface="微软雅黑" pitchFamily="2" charset="-122"/>
            </a:endParaRPr>
          </a:p>
        </p:txBody>
      </p:sp>
      <p:sp>
        <p:nvSpPr>
          <p:cNvPr id="14342" name="TextBox 25"/>
          <p:cNvSpPr txBox="1">
            <a:spLocks noChangeArrowheads="1"/>
          </p:cNvSpPr>
          <p:nvPr/>
        </p:nvSpPr>
        <p:spPr bwMode="auto">
          <a:xfrm>
            <a:off x="6227763" y="4424363"/>
            <a:ext cx="2333625" cy="1200150"/>
          </a:xfrm>
          <a:prstGeom prst="rect">
            <a:avLst/>
          </a:prstGeom>
          <a:noFill/>
          <a:ln w="9525">
            <a:noFill/>
            <a:miter lim="800000"/>
            <a:headEnd/>
            <a:tailEnd/>
          </a:ln>
        </p:spPr>
        <p:txBody>
          <a:bodyPr>
            <a:spAutoFit/>
          </a:bodyPr>
          <a:lstStyle/>
          <a:p>
            <a:r>
              <a:rPr lang="zh-CN" altLang="en-US" sz="2400">
                <a:solidFill>
                  <a:srgbClr val="6B4F1F"/>
                </a:solidFill>
                <a:latin typeface="微软雅黑" pitchFamily="2" charset="-122"/>
                <a:ea typeface="微软雅黑" pitchFamily="2" charset="-122"/>
              </a:rPr>
              <a:t>标题关键字标题关键字</a:t>
            </a:r>
          </a:p>
          <a:p>
            <a:endParaRPr lang="zh-CN" altLang="en-US" sz="2400">
              <a:solidFill>
                <a:srgbClr val="6B4F1F"/>
              </a:solidFill>
              <a:latin typeface="微软雅黑" pitchFamily="2" charset="-122"/>
              <a:ea typeface="微软雅黑" pitchFamily="2" charset="-122"/>
            </a:endParaRPr>
          </a:p>
        </p:txBody>
      </p:sp>
      <p:grpSp>
        <p:nvGrpSpPr>
          <p:cNvPr id="14343" name="组合 26"/>
          <p:cNvGrpSpPr>
            <a:grpSpLocks/>
          </p:cNvGrpSpPr>
          <p:nvPr/>
        </p:nvGrpSpPr>
        <p:grpSpPr bwMode="auto">
          <a:xfrm rot="5400000" flipV="1">
            <a:off x="3078163" y="2224087"/>
            <a:ext cx="577850" cy="803275"/>
            <a:chOff x="7092280" y="1570089"/>
            <a:chExt cx="577286" cy="972048"/>
          </a:xfrm>
        </p:grpSpPr>
        <p:cxnSp>
          <p:nvCxnSpPr>
            <p:cNvPr id="28" name="直接连接符 27"/>
            <p:cNvCxnSpPr/>
            <p:nvPr/>
          </p:nvCxnSpPr>
          <p:spPr>
            <a:xfrm flipH="1" flipV="1">
              <a:off x="7092280" y="2104138"/>
              <a:ext cx="577286" cy="437998"/>
            </a:xfrm>
            <a:prstGeom prst="line">
              <a:avLst/>
            </a:prstGeom>
            <a:ln w="19050">
              <a:solidFill>
                <a:srgbClr val="6B4F1F"/>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16200000">
              <a:off x="6822374" y="1838074"/>
              <a:ext cx="539813" cy="0"/>
            </a:xfrm>
            <a:prstGeom prst="line">
              <a:avLst/>
            </a:prstGeom>
            <a:ln w="19050">
              <a:solidFill>
                <a:srgbClr val="6B4F1F"/>
              </a:solidFill>
              <a:prstDash val="sysDot"/>
              <a:tailEnd type="oval" w="lg" len="lg"/>
            </a:ln>
          </p:spPr>
          <p:style>
            <a:lnRef idx="1">
              <a:schemeClr val="accent1"/>
            </a:lnRef>
            <a:fillRef idx="0">
              <a:schemeClr val="accent1"/>
            </a:fillRef>
            <a:effectRef idx="0">
              <a:schemeClr val="accent1"/>
            </a:effectRef>
            <a:fontRef idx="minor">
              <a:schemeClr val="tx1"/>
            </a:fontRef>
          </p:style>
        </p:cxnSp>
      </p:grpSp>
      <p:grpSp>
        <p:nvGrpSpPr>
          <p:cNvPr id="14344" name="组合 32"/>
          <p:cNvGrpSpPr>
            <a:grpSpLocks/>
          </p:cNvGrpSpPr>
          <p:nvPr/>
        </p:nvGrpSpPr>
        <p:grpSpPr bwMode="auto">
          <a:xfrm rot="5400000" flipV="1">
            <a:off x="3175000" y="4294188"/>
            <a:ext cx="387350" cy="927100"/>
            <a:chOff x="6705107" y="1570089"/>
            <a:chExt cx="387173" cy="864081"/>
          </a:xfrm>
        </p:grpSpPr>
        <p:cxnSp>
          <p:nvCxnSpPr>
            <p:cNvPr id="34" name="直接连接符 33"/>
            <p:cNvCxnSpPr/>
            <p:nvPr/>
          </p:nvCxnSpPr>
          <p:spPr>
            <a:xfrm rot="16200000">
              <a:off x="6733719" y="2074130"/>
              <a:ext cx="329949" cy="387173"/>
            </a:xfrm>
            <a:prstGeom prst="line">
              <a:avLst/>
            </a:prstGeom>
            <a:ln w="19050">
              <a:solidFill>
                <a:srgbClr val="6B4F1F"/>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16200000">
              <a:off x="6822255" y="1838635"/>
              <a:ext cx="540050" cy="0"/>
            </a:xfrm>
            <a:prstGeom prst="line">
              <a:avLst/>
            </a:prstGeom>
            <a:ln w="19050">
              <a:solidFill>
                <a:srgbClr val="6B4F1F"/>
              </a:solidFill>
              <a:prstDash val="sysDot"/>
              <a:tailEnd type="oval" w="lg" len="lg"/>
            </a:ln>
          </p:spPr>
          <p:style>
            <a:lnRef idx="1">
              <a:schemeClr val="accent1"/>
            </a:lnRef>
            <a:fillRef idx="0">
              <a:schemeClr val="accent1"/>
            </a:fillRef>
            <a:effectRef idx="0">
              <a:schemeClr val="accent1"/>
            </a:effectRef>
            <a:fontRef idx="minor">
              <a:schemeClr val="tx1"/>
            </a:fontRef>
          </p:style>
        </p:cxnSp>
      </p:grpSp>
      <p:grpSp>
        <p:nvGrpSpPr>
          <p:cNvPr id="14345" name="组合 35"/>
          <p:cNvGrpSpPr>
            <a:grpSpLocks/>
          </p:cNvGrpSpPr>
          <p:nvPr/>
        </p:nvGrpSpPr>
        <p:grpSpPr bwMode="auto">
          <a:xfrm rot="5400000">
            <a:off x="5462588" y="4364038"/>
            <a:ext cx="387350" cy="863600"/>
            <a:chOff x="6705107" y="1570089"/>
            <a:chExt cx="387173" cy="864081"/>
          </a:xfrm>
        </p:grpSpPr>
        <p:cxnSp>
          <p:nvCxnSpPr>
            <p:cNvPr id="37" name="直接连接符 36"/>
            <p:cNvCxnSpPr/>
            <p:nvPr/>
          </p:nvCxnSpPr>
          <p:spPr>
            <a:xfrm rot="16200000">
              <a:off x="6733502" y="2075392"/>
              <a:ext cx="330384" cy="387173"/>
            </a:xfrm>
            <a:prstGeom prst="line">
              <a:avLst/>
            </a:prstGeom>
            <a:ln w="19050">
              <a:solidFill>
                <a:srgbClr val="6B4F1F"/>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16200000">
              <a:off x="6822255" y="1840114"/>
              <a:ext cx="540051" cy="0"/>
            </a:xfrm>
            <a:prstGeom prst="line">
              <a:avLst/>
            </a:prstGeom>
            <a:ln w="19050">
              <a:solidFill>
                <a:srgbClr val="6B4F1F"/>
              </a:solidFill>
              <a:prstDash val="sysDot"/>
              <a:tailEnd type="oval" w="lg" len="lg"/>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395536" y="260648"/>
            <a:ext cx="3456384" cy="769441"/>
          </a:xfrm>
          <a:prstGeom prst="rect">
            <a:avLst/>
          </a:prstGeom>
          <a:noFill/>
        </p:spPr>
        <p:txBody>
          <a:bodyPr>
            <a:spAutoFit/>
          </a:bodyPr>
          <a:lstStyle/>
          <a:p>
            <a:pPr fontAlgn="auto">
              <a:spcBef>
                <a:spcPts val="0"/>
              </a:spcBef>
              <a:spcAft>
                <a:spcPts val="0"/>
              </a:spcAft>
              <a:defRPr/>
            </a:pPr>
            <a:r>
              <a:rPr lang="zh-CN" altLang="en-US" sz="4400" b="1" dirty="0">
                <a:ln w="18415" cmpd="sng">
                  <a:solidFill>
                    <a:srgbClr val="FFFFFF"/>
                  </a:solidFill>
                  <a:prstDash val="solid"/>
                </a:ln>
                <a:solidFill>
                  <a:schemeClr val="accent3"/>
                </a:solidFill>
                <a:effectLst>
                  <a:outerShdw blurRad="63500" dir="3600000" algn="tl" rotWithShape="0">
                    <a:srgbClr val="000000">
                      <a:alpha val="70000"/>
                    </a:srgbClr>
                  </a:outerShdw>
                </a:effectLst>
                <a:latin typeface="微软雅黑" pitchFamily="34" charset="-122"/>
                <a:ea typeface="微软雅黑" pitchFamily="34" charset="-122"/>
              </a:rPr>
              <a:t>目录</a:t>
            </a:r>
            <a:endParaRPr lang="zh-CN" altLang="en-US" sz="4400" b="1" dirty="0">
              <a:ln w="18415" cmpd="sng">
                <a:solidFill>
                  <a:srgbClr val="FFFFFF"/>
                </a:solidFill>
                <a:prstDash val="solid"/>
              </a:ln>
              <a:solidFill>
                <a:schemeClr val="accent3"/>
              </a:solidFill>
              <a:effectLst>
                <a:outerShdw blurRad="63500" dir="3600000" algn="tl" rotWithShape="0">
                  <a:srgbClr val="000000">
                    <a:alpha val="70000"/>
                  </a:srgbClr>
                </a:outerShdw>
              </a:effectLst>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a:bodyPr>
          <a:lstStyle/>
          <a:p>
            <a:pPr fontAlgn="auto">
              <a:spcAft>
                <a:spcPts val="0"/>
              </a:spcAft>
              <a:defRPr/>
            </a:pPr>
            <a:r>
              <a:rPr lang="zh-CN" altLang="en-US" dirty="0" smtClean="0"/>
              <a:t>逻辑图表</a:t>
            </a:r>
            <a:endParaRPr lang="zh-CN" altLang="en-US" dirty="0"/>
          </a:p>
        </p:txBody>
      </p:sp>
      <p:sp>
        <p:nvSpPr>
          <p:cNvPr id="4" name="Rectangle 19"/>
          <p:cNvSpPr>
            <a:spLocks noChangeArrowheads="1"/>
          </p:cNvSpPr>
          <p:nvPr/>
        </p:nvSpPr>
        <p:spPr bwMode="gray">
          <a:xfrm>
            <a:off x="323850" y="1555750"/>
            <a:ext cx="4175125" cy="360363"/>
          </a:xfrm>
          <a:prstGeom prst="rect">
            <a:avLst/>
          </a:prstGeom>
          <a:gradFill rotWithShape="1">
            <a:gsLst>
              <a:gs pos="0">
                <a:srgbClr val="FFFFFF"/>
              </a:gs>
              <a:gs pos="100000">
                <a:schemeClr val="accent4"/>
              </a:gs>
            </a:gsLst>
            <a:lin ang="5400000" scaled="1"/>
          </a:gradFill>
          <a:ln w="12700" algn="ctr">
            <a:solidFill>
              <a:srgbClr val="C0C0C0"/>
            </a:solidFill>
            <a:miter lim="800000"/>
            <a:headEnd/>
            <a:tailEnd/>
          </a:ln>
        </p:spPr>
        <p:txBody>
          <a:bodyPr lIns="288000" tIns="0" rIns="0" bIns="0" anchor="ctr"/>
          <a:lstStyle/>
          <a:p>
            <a:pPr defTabSz="801688" eaLnBrk="0" fontAlgn="auto" hangingPunct="0">
              <a:spcBef>
                <a:spcPts val="0"/>
              </a:spcBef>
              <a:spcAft>
                <a:spcPts val="0"/>
              </a:spcAft>
              <a:defRPr/>
            </a:pPr>
            <a:r>
              <a:rPr lang="zh-CN" altLang="en-US" sz="1600" b="1" noProof="1">
                <a:latin typeface="微软雅黑" pitchFamily="34" charset="-122"/>
                <a:ea typeface="微软雅黑" pitchFamily="34" charset="-122"/>
              </a:rPr>
              <a:t>文字说明</a:t>
            </a:r>
            <a:endParaRPr lang="en-US" sz="1600" b="1" noProof="1">
              <a:latin typeface="微软雅黑" pitchFamily="34" charset="-122"/>
              <a:ea typeface="微软雅黑" pitchFamily="34" charset="-122"/>
            </a:endParaRPr>
          </a:p>
        </p:txBody>
      </p:sp>
      <p:sp>
        <p:nvSpPr>
          <p:cNvPr id="15363" name="Rectangle 5"/>
          <p:cNvSpPr>
            <a:spLocks noChangeArrowheads="1"/>
          </p:cNvSpPr>
          <p:nvPr/>
        </p:nvSpPr>
        <p:spPr bwMode="gray">
          <a:xfrm>
            <a:off x="323850" y="1916113"/>
            <a:ext cx="4175125" cy="1296987"/>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190500" indent="-190500">
              <a:lnSpc>
                <a:spcPct val="95000"/>
              </a:lnSpc>
              <a:spcBef>
                <a:spcPts val="600"/>
              </a:spcBef>
              <a:spcAft>
                <a:spcPts val="600"/>
              </a:spcAft>
              <a:buClr>
                <a:srgbClr val="292929"/>
              </a:buClr>
              <a:buFont typeface="Wingdings" pitchFamily="2" charset="2"/>
              <a:buChar char="§"/>
            </a:pPr>
            <a:r>
              <a:rPr lang="zh-CN" altLang="en-US" noProof="1">
                <a:solidFill>
                  <a:srgbClr val="7F7F7F"/>
                </a:solidFill>
                <a:latin typeface="微软雅黑" pitchFamily="2" charset="-122"/>
                <a:ea typeface="微软雅黑" pitchFamily="2" charset="-122"/>
              </a:rPr>
              <a:t>文字说明文字说明文字说明文字说明</a:t>
            </a:r>
            <a:endParaRPr lang="zh-CN" altLang="zh-CN" noProof="1">
              <a:solidFill>
                <a:srgbClr val="7F7F7F"/>
              </a:solidFill>
              <a:latin typeface="微软雅黑" pitchFamily="2" charset="-122"/>
              <a:ea typeface="微软雅黑" pitchFamily="2" charset="-122"/>
            </a:endParaRPr>
          </a:p>
          <a:p>
            <a:pPr marL="190500" indent="-190500">
              <a:lnSpc>
                <a:spcPct val="95000"/>
              </a:lnSpc>
              <a:spcBef>
                <a:spcPts val="600"/>
              </a:spcBef>
              <a:spcAft>
                <a:spcPts val="600"/>
              </a:spcAft>
              <a:buClr>
                <a:srgbClr val="292929"/>
              </a:buClr>
              <a:buFont typeface="Wingdings" pitchFamily="2" charset="2"/>
              <a:buChar char="§"/>
            </a:pPr>
            <a:r>
              <a:rPr lang="zh-CN" altLang="en-US" noProof="1">
                <a:solidFill>
                  <a:srgbClr val="7F7F7F"/>
                </a:solidFill>
                <a:latin typeface="微软雅黑" pitchFamily="2" charset="-122"/>
                <a:ea typeface="微软雅黑" pitchFamily="2" charset="-122"/>
              </a:rPr>
              <a:t>文字说明文字说明文字说明文字说明</a:t>
            </a:r>
            <a:endParaRPr lang="zh-CN" altLang="zh-CN" noProof="1">
              <a:solidFill>
                <a:srgbClr val="7F7F7F"/>
              </a:solidFill>
              <a:latin typeface="微软雅黑" pitchFamily="2" charset="-122"/>
              <a:ea typeface="微软雅黑" pitchFamily="2" charset="-122"/>
            </a:endParaRPr>
          </a:p>
          <a:p>
            <a:pPr marL="190500" indent="-190500">
              <a:lnSpc>
                <a:spcPct val="95000"/>
              </a:lnSpc>
              <a:spcBef>
                <a:spcPts val="600"/>
              </a:spcBef>
              <a:spcAft>
                <a:spcPts val="600"/>
              </a:spcAft>
              <a:buClr>
                <a:srgbClr val="292929"/>
              </a:buClr>
              <a:buFont typeface="Wingdings" pitchFamily="2" charset="2"/>
              <a:buChar char="§"/>
            </a:pPr>
            <a:r>
              <a:rPr lang="zh-CN" altLang="en-US" noProof="1">
                <a:solidFill>
                  <a:srgbClr val="7F7F7F"/>
                </a:solidFill>
                <a:latin typeface="微软雅黑" pitchFamily="2" charset="-122"/>
                <a:ea typeface="微软雅黑" pitchFamily="2" charset="-122"/>
              </a:rPr>
              <a:t>文字说明文字说明文字说明文字说明</a:t>
            </a:r>
            <a:endParaRPr lang="zh-CN" altLang="zh-CN" noProof="1">
              <a:solidFill>
                <a:srgbClr val="7F7F7F"/>
              </a:solidFill>
              <a:latin typeface="微软雅黑" pitchFamily="2" charset="-122"/>
              <a:ea typeface="微软雅黑" pitchFamily="2" charset="-122"/>
            </a:endParaRPr>
          </a:p>
        </p:txBody>
      </p:sp>
      <p:sp>
        <p:nvSpPr>
          <p:cNvPr id="6" name="Rectangle 19"/>
          <p:cNvSpPr>
            <a:spLocks noChangeArrowheads="1"/>
          </p:cNvSpPr>
          <p:nvPr/>
        </p:nvSpPr>
        <p:spPr bwMode="gray">
          <a:xfrm>
            <a:off x="4643438" y="1555750"/>
            <a:ext cx="4175125" cy="360363"/>
          </a:xfrm>
          <a:prstGeom prst="rect">
            <a:avLst/>
          </a:prstGeom>
          <a:gradFill rotWithShape="1">
            <a:gsLst>
              <a:gs pos="0">
                <a:schemeClr val="bg1"/>
              </a:gs>
              <a:gs pos="100000">
                <a:schemeClr val="accent3"/>
              </a:gs>
            </a:gsLst>
            <a:lin ang="5400000" scaled="1"/>
          </a:gradFill>
          <a:ln w="12700">
            <a:solidFill>
              <a:srgbClr val="C0C0C0"/>
            </a:solidFill>
            <a:miter lim="800000"/>
            <a:headEnd/>
            <a:tailEnd/>
          </a:ln>
        </p:spPr>
        <p:txBody>
          <a:bodyPr lIns="288000" tIns="0" rIns="0" bIns="0" anchor="ctr"/>
          <a:lstStyle/>
          <a:p>
            <a:pPr defTabSz="801688" eaLnBrk="0" fontAlgn="auto" hangingPunct="0">
              <a:spcBef>
                <a:spcPts val="0"/>
              </a:spcBef>
              <a:spcAft>
                <a:spcPts val="0"/>
              </a:spcAft>
              <a:defRPr/>
            </a:pPr>
            <a:r>
              <a:rPr lang="zh-CN" altLang="en-US" sz="1600" b="1" noProof="1">
                <a:latin typeface="微软雅黑" pitchFamily="34" charset="-122"/>
                <a:ea typeface="微软雅黑" pitchFamily="34" charset="-122"/>
              </a:rPr>
              <a:t>文字说明</a:t>
            </a:r>
            <a:endParaRPr lang="en-US" sz="1600" b="1" noProof="1">
              <a:latin typeface="微软雅黑" pitchFamily="34" charset="-122"/>
              <a:ea typeface="微软雅黑" pitchFamily="34" charset="-122"/>
            </a:endParaRPr>
          </a:p>
        </p:txBody>
      </p:sp>
      <p:grpSp>
        <p:nvGrpSpPr>
          <p:cNvPr id="9" name="Gruppieren 19"/>
          <p:cNvGrpSpPr/>
          <p:nvPr/>
        </p:nvGrpSpPr>
        <p:grpSpPr>
          <a:xfrm>
            <a:off x="1419950" y="2564904"/>
            <a:ext cx="6332217" cy="3079609"/>
            <a:chOff x="-6894285" y="1632020"/>
            <a:chExt cx="6332217" cy="3079609"/>
          </a:xfrm>
          <a:effectLst>
            <a:outerShdw blurRad="685800" dist="88900" dir="2700000" sx="107000" sy="107000" algn="ctr" rotWithShape="0">
              <a:srgbClr val="000000">
                <a:alpha val="62000"/>
              </a:srgbClr>
            </a:outerShdw>
          </a:effectLst>
          <a:scene3d>
            <a:camera prst="perspectiveLeft" fov="4800000">
              <a:rot lat="17880000" lon="0" rev="0"/>
            </a:camera>
            <a:lightRig rig="threePt" dir="t">
              <a:rot lat="0" lon="0" rev="2400000"/>
            </a:lightRig>
          </a:scene3d>
        </p:grpSpPr>
        <p:sp>
          <p:nvSpPr>
            <p:cNvPr id="10" name="Pfeil nach links 24"/>
            <p:cNvSpPr/>
            <p:nvPr/>
          </p:nvSpPr>
          <p:spPr>
            <a:xfrm>
              <a:off x="-4351893" y="1632020"/>
              <a:ext cx="3789825" cy="2053073"/>
            </a:xfrm>
            <a:prstGeom prst="leftArrow">
              <a:avLst>
                <a:gd name="adj1" fmla="val 48544"/>
                <a:gd name="adj2" fmla="val 83864"/>
              </a:avLst>
            </a:prstGeom>
            <a:solidFill>
              <a:schemeClr val="accent3"/>
            </a:solidFill>
            <a:ln w="34925">
              <a:noFill/>
            </a:ln>
            <a:effectLst>
              <a:outerShdw blurRad="317500" dir="2700000" algn="ctr">
                <a:srgbClr val="000000">
                  <a:alpha val="43000"/>
                </a:srgbClr>
              </a:outerShdw>
            </a:effectLst>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noProof="1"/>
            </a:p>
          </p:txBody>
        </p:sp>
        <p:sp>
          <p:nvSpPr>
            <p:cNvPr id="11" name="Pfeil nach links 25"/>
            <p:cNvSpPr/>
            <p:nvPr/>
          </p:nvSpPr>
          <p:spPr>
            <a:xfrm rot="10800000" flipV="1">
              <a:off x="-6894285" y="2658556"/>
              <a:ext cx="3789825" cy="2053073"/>
            </a:xfrm>
            <a:prstGeom prst="leftArrow">
              <a:avLst>
                <a:gd name="adj1" fmla="val 48544"/>
                <a:gd name="adj2" fmla="val 83864"/>
              </a:avLst>
            </a:prstGeom>
            <a:solidFill>
              <a:schemeClr val="accent4"/>
            </a:solidFill>
            <a:ln w="34925">
              <a:noFill/>
            </a:ln>
            <a:effectLst>
              <a:outerShdw blurRad="317500" dir="2700000" algn="ctr">
                <a:srgbClr val="000000">
                  <a:alpha val="43000"/>
                </a:srgbClr>
              </a:outerShdw>
            </a:effectLst>
            <a:sp3d extrusionH="3810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noProof="1">
                <a:solidFill>
                  <a:schemeClr val="tx1"/>
                </a:solidFill>
              </a:endParaRPr>
            </a:p>
          </p:txBody>
        </p:sp>
      </p:grpSp>
      <p:sp>
        <p:nvSpPr>
          <p:cNvPr id="15366" name="Rectangle 5"/>
          <p:cNvSpPr>
            <a:spLocks noChangeArrowheads="1"/>
          </p:cNvSpPr>
          <p:nvPr/>
        </p:nvSpPr>
        <p:spPr bwMode="gray">
          <a:xfrm>
            <a:off x="4646613" y="1920875"/>
            <a:ext cx="4175125" cy="1296988"/>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08000" tIns="108000" rIns="144000" bIns="72000"/>
          <a:lstStyle/>
          <a:p>
            <a:pPr marL="190500" indent="-190500">
              <a:lnSpc>
                <a:spcPct val="95000"/>
              </a:lnSpc>
              <a:spcBef>
                <a:spcPts val="600"/>
              </a:spcBef>
              <a:spcAft>
                <a:spcPts val="600"/>
              </a:spcAft>
              <a:buClr>
                <a:srgbClr val="292929"/>
              </a:buClr>
              <a:buFont typeface="Wingdings" pitchFamily="2" charset="2"/>
              <a:buChar char="§"/>
            </a:pPr>
            <a:r>
              <a:rPr lang="zh-CN" altLang="en-US" noProof="1">
                <a:solidFill>
                  <a:srgbClr val="7F7F7F"/>
                </a:solidFill>
                <a:latin typeface="微软雅黑" pitchFamily="2" charset="-122"/>
                <a:ea typeface="微软雅黑" pitchFamily="2" charset="-122"/>
              </a:rPr>
              <a:t>文字说明文字说明文字说明文字说明</a:t>
            </a:r>
            <a:endParaRPr lang="zh-CN" altLang="zh-CN" noProof="1">
              <a:solidFill>
                <a:srgbClr val="7F7F7F"/>
              </a:solidFill>
              <a:latin typeface="微软雅黑" pitchFamily="2" charset="-122"/>
              <a:ea typeface="微软雅黑" pitchFamily="2" charset="-122"/>
            </a:endParaRPr>
          </a:p>
          <a:p>
            <a:pPr marL="190500" indent="-190500">
              <a:lnSpc>
                <a:spcPct val="95000"/>
              </a:lnSpc>
              <a:spcBef>
                <a:spcPts val="600"/>
              </a:spcBef>
              <a:spcAft>
                <a:spcPts val="600"/>
              </a:spcAft>
              <a:buClr>
                <a:srgbClr val="292929"/>
              </a:buClr>
              <a:buFont typeface="Wingdings" pitchFamily="2" charset="2"/>
              <a:buChar char="§"/>
            </a:pPr>
            <a:r>
              <a:rPr lang="zh-CN" altLang="en-US" noProof="1">
                <a:solidFill>
                  <a:srgbClr val="7F7F7F"/>
                </a:solidFill>
                <a:latin typeface="微软雅黑" pitchFamily="2" charset="-122"/>
                <a:ea typeface="微软雅黑" pitchFamily="2" charset="-122"/>
              </a:rPr>
              <a:t>文字说明文字说明文字说明文字说明</a:t>
            </a:r>
            <a:endParaRPr lang="zh-CN" altLang="zh-CN" noProof="1">
              <a:solidFill>
                <a:srgbClr val="7F7F7F"/>
              </a:solidFill>
              <a:latin typeface="微软雅黑" pitchFamily="2" charset="-122"/>
              <a:ea typeface="微软雅黑" pitchFamily="2" charset="-122"/>
            </a:endParaRPr>
          </a:p>
          <a:p>
            <a:pPr marL="190500" indent="-190500">
              <a:lnSpc>
                <a:spcPct val="95000"/>
              </a:lnSpc>
              <a:spcBef>
                <a:spcPts val="600"/>
              </a:spcBef>
              <a:spcAft>
                <a:spcPts val="600"/>
              </a:spcAft>
              <a:buClr>
                <a:srgbClr val="292929"/>
              </a:buClr>
              <a:buFont typeface="Wingdings" pitchFamily="2" charset="2"/>
              <a:buChar char="§"/>
            </a:pPr>
            <a:r>
              <a:rPr lang="zh-CN" altLang="en-US" noProof="1">
                <a:solidFill>
                  <a:srgbClr val="7F7F7F"/>
                </a:solidFill>
                <a:latin typeface="微软雅黑" pitchFamily="2" charset="-122"/>
                <a:ea typeface="微软雅黑" pitchFamily="2" charset="-122"/>
              </a:rPr>
              <a:t>文字说明文字说明文字说明文字说明</a:t>
            </a:r>
            <a:endParaRPr lang="zh-CN" altLang="zh-CN" noProof="1">
              <a:solidFill>
                <a:srgbClr val="7F7F7F"/>
              </a:solidFill>
              <a:latin typeface="微软雅黑" pitchFamily="2" charset="-122"/>
              <a:ea typeface="微软雅黑" pitchFamily="2" charset="-122"/>
            </a:endParaRPr>
          </a:p>
        </p:txBody>
      </p:sp>
      <p:sp>
        <p:nvSpPr>
          <p:cNvPr id="15367" name="矩形 12"/>
          <p:cNvSpPr>
            <a:spLocks noChangeArrowheads="1"/>
          </p:cNvSpPr>
          <p:nvPr/>
        </p:nvSpPr>
        <p:spPr bwMode="auto">
          <a:xfrm>
            <a:off x="4333875" y="5176838"/>
            <a:ext cx="4572000" cy="773112"/>
          </a:xfrm>
          <a:prstGeom prst="rect">
            <a:avLst/>
          </a:prstGeom>
          <a:noFill/>
          <a:ln w="9525">
            <a:noFill/>
            <a:miter lim="800000"/>
            <a:headEnd/>
            <a:tailEnd/>
          </a:ln>
        </p:spPr>
        <p:txBody>
          <a:bodyPr>
            <a:spAutoFit/>
          </a:bodyPr>
          <a:lstStyle/>
          <a:p>
            <a:pPr algn="r">
              <a:lnSpc>
                <a:spcPct val="95000"/>
              </a:lnSpc>
              <a:spcBef>
                <a:spcPts val="600"/>
              </a:spcBef>
              <a:spcAft>
                <a:spcPts val="600"/>
              </a:spcAft>
              <a:buClr>
                <a:srgbClr val="292929"/>
              </a:buClr>
            </a:pPr>
            <a:r>
              <a:rPr lang="zh-CN" altLang="en-US" noProof="1">
                <a:solidFill>
                  <a:srgbClr val="7F7F7F"/>
                </a:solidFill>
                <a:latin typeface="微软雅黑" pitchFamily="2" charset="-122"/>
                <a:ea typeface="微软雅黑" pitchFamily="2" charset="-122"/>
              </a:rPr>
              <a:t>文字说明文字说明文字说明文字说明</a:t>
            </a:r>
            <a:endParaRPr lang="zh-CN" altLang="zh-CN" noProof="1">
              <a:solidFill>
                <a:srgbClr val="7F7F7F"/>
              </a:solidFill>
              <a:latin typeface="微软雅黑" pitchFamily="2" charset="-122"/>
              <a:ea typeface="微软雅黑" pitchFamily="2" charset="-122"/>
            </a:endParaRPr>
          </a:p>
          <a:p>
            <a:pPr algn="r">
              <a:lnSpc>
                <a:spcPct val="95000"/>
              </a:lnSpc>
              <a:spcBef>
                <a:spcPts val="600"/>
              </a:spcBef>
              <a:spcAft>
                <a:spcPts val="600"/>
              </a:spcAft>
              <a:buClr>
                <a:srgbClr val="292929"/>
              </a:buClr>
            </a:pPr>
            <a:r>
              <a:rPr lang="zh-CN" altLang="en-US" noProof="1">
                <a:solidFill>
                  <a:srgbClr val="7F7F7F"/>
                </a:solidFill>
                <a:latin typeface="微软雅黑" pitchFamily="2" charset="-122"/>
                <a:ea typeface="微软雅黑" pitchFamily="2" charset="-122"/>
              </a:rPr>
              <a:t>文字说明文字说明文字说明文字说明</a:t>
            </a:r>
            <a:endParaRPr lang="zh-CN" altLang="zh-CN" noProof="1">
              <a:solidFill>
                <a:srgbClr val="7F7F7F"/>
              </a:solidFill>
              <a:latin typeface="微软雅黑" pitchFamily="2" charset="-122"/>
              <a:ea typeface="微软雅黑"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a:bodyPr>
          <a:lstStyle/>
          <a:p>
            <a:pPr fontAlgn="auto">
              <a:spcAft>
                <a:spcPts val="0"/>
              </a:spcAft>
              <a:defRPr/>
            </a:pPr>
            <a:r>
              <a:rPr lang="en-US" altLang="zh-CN" dirty="0" smtClean="0"/>
              <a:t>2013</a:t>
            </a:r>
            <a:r>
              <a:rPr lang="zh-CN" altLang="en-US" dirty="0" smtClean="0"/>
              <a:t>年目标说明</a:t>
            </a:r>
            <a:endParaRPr lang="zh-CN" altLang="en-US" dirty="0"/>
          </a:p>
        </p:txBody>
      </p:sp>
      <p:grpSp>
        <p:nvGrpSpPr>
          <p:cNvPr id="4" name="Group 22"/>
          <p:cNvGrpSpPr>
            <a:grpSpLocks/>
          </p:cNvGrpSpPr>
          <p:nvPr/>
        </p:nvGrpSpPr>
        <p:grpSpPr bwMode="auto">
          <a:xfrm>
            <a:off x="5583312" y="5478934"/>
            <a:ext cx="2805112" cy="614362"/>
            <a:chOff x="1871" y="3263"/>
            <a:chExt cx="1767" cy="387"/>
          </a:xfrm>
          <a:effectLst>
            <a:outerShdw blurRad="76200" dir="13500000" sy="23000" kx="1200000" algn="br" rotWithShape="0">
              <a:prstClr val="black">
                <a:alpha val="20000"/>
              </a:prstClr>
            </a:outerShdw>
          </a:effectLst>
        </p:grpSpPr>
        <p:sp>
          <p:nvSpPr>
            <p:cNvPr id="5" name="Oval 76"/>
            <p:cNvSpPr>
              <a:spLocks noChangeArrowheads="1"/>
            </p:cNvSpPr>
            <p:nvPr/>
          </p:nvSpPr>
          <p:spPr bwMode="gray">
            <a:xfrm>
              <a:off x="2622" y="3387"/>
              <a:ext cx="239" cy="52"/>
            </a:xfrm>
            <a:prstGeom prst="ellipse">
              <a:avLst/>
            </a:prstGeom>
            <a:gradFill rotWithShape="1">
              <a:gsLst>
                <a:gs pos="0">
                  <a:srgbClr val="5C140F"/>
                </a:gs>
                <a:gs pos="100000">
                  <a:srgbClr val="C62C20"/>
                </a:gs>
              </a:gsLst>
              <a:lin ang="0" scaled="1"/>
            </a:gradFill>
            <a:ln>
              <a:noFill/>
            </a:ln>
            <a:extLst>
              <a:ext uri="{91240B29-F687-4F45-9708-019B960494DF}"/>
            </a:extLst>
          </p:spPr>
          <p:txBody>
            <a:bodyPr/>
            <a:lstStyle/>
            <a:p>
              <a:pPr fontAlgn="auto">
                <a:spcBef>
                  <a:spcPts val="0"/>
                </a:spcBef>
                <a:spcAft>
                  <a:spcPts val="0"/>
                </a:spcAft>
                <a:defRPr/>
              </a:pPr>
              <a:endParaRPr lang="zh-CN" altLang="zh-CN">
                <a:latin typeface="+mn-lt"/>
                <a:ea typeface="+mn-ea"/>
                <a:cs typeface="Arial" charset="0"/>
              </a:endParaRPr>
            </a:p>
          </p:txBody>
        </p:sp>
        <p:sp>
          <p:nvSpPr>
            <p:cNvPr id="6" name="Freeform 109"/>
            <p:cNvSpPr>
              <a:spLocks noEditPoints="1"/>
            </p:cNvSpPr>
            <p:nvPr/>
          </p:nvSpPr>
          <p:spPr bwMode="gray">
            <a:xfrm>
              <a:off x="1871" y="3263"/>
              <a:ext cx="1767" cy="387"/>
            </a:xfrm>
            <a:custGeom>
              <a:avLst/>
              <a:gdLst>
                <a:gd name="T0" fmla="*/ 2147483647 w 856"/>
                <a:gd name="T1" fmla="*/ 0 h 187"/>
                <a:gd name="T2" fmla="*/ 0 w 856"/>
                <a:gd name="T3" fmla="*/ 2147483647 h 187"/>
                <a:gd name="T4" fmla="*/ 2147483647 w 856"/>
                <a:gd name="T5" fmla="*/ 2147483647 h 187"/>
                <a:gd name="T6" fmla="*/ 2147483647 w 856"/>
                <a:gd name="T7" fmla="*/ 2147483647 h 187"/>
                <a:gd name="T8" fmla="*/ 2147483647 w 856"/>
                <a:gd name="T9" fmla="*/ 0 h 187"/>
                <a:gd name="T10" fmla="*/ 2147483647 w 856"/>
                <a:gd name="T11" fmla="*/ 2147483647 h 187"/>
                <a:gd name="T12" fmla="*/ 2147483647 w 856"/>
                <a:gd name="T13" fmla="*/ 2147483647 h 187"/>
                <a:gd name="T14" fmla="*/ 2147483647 w 856"/>
                <a:gd name="T15" fmla="*/ 2147483647 h 187"/>
                <a:gd name="T16" fmla="*/ 2147483647 w 856"/>
                <a:gd name="T17" fmla="*/ 2147483647 h 187"/>
                <a:gd name="T18" fmla="*/ 2147483647 w 856"/>
                <a:gd name="T19" fmla="*/ 2147483647 h 1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6"/>
                <a:gd name="T31" fmla="*/ 0 h 187"/>
                <a:gd name="T32" fmla="*/ 856 w 856"/>
                <a:gd name="T33" fmla="*/ 187 h 18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6" h="187">
                  <a:moveTo>
                    <a:pt x="428" y="0"/>
                  </a:moveTo>
                  <a:cubicBezTo>
                    <a:pt x="191" y="0"/>
                    <a:pt x="0" y="42"/>
                    <a:pt x="0" y="94"/>
                  </a:cubicBezTo>
                  <a:cubicBezTo>
                    <a:pt x="0" y="145"/>
                    <a:pt x="191" y="187"/>
                    <a:pt x="428" y="187"/>
                  </a:cubicBezTo>
                  <a:cubicBezTo>
                    <a:pt x="664" y="187"/>
                    <a:pt x="856" y="145"/>
                    <a:pt x="856" y="94"/>
                  </a:cubicBezTo>
                  <a:cubicBezTo>
                    <a:pt x="856" y="42"/>
                    <a:pt x="664" y="0"/>
                    <a:pt x="428" y="0"/>
                  </a:cubicBezTo>
                  <a:close/>
                  <a:moveTo>
                    <a:pt x="428" y="128"/>
                  </a:moveTo>
                  <a:cubicBezTo>
                    <a:pt x="250" y="128"/>
                    <a:pt x="105" y="103"/>
                    <a:pt x="105" y="73"/>
                  </a:cubicBezTo>
                  <a:cubicBezTo>
                    <a:pt x="105" y="42"/>
                    <a:pt x="250" y="17"/>
                    <a:pt x="428" y="17"/>
                  </a:cubicBezTo>
                  <a:cubicBezTo>
                    <a:pt x="606" y="17"/>
                    <a:pt x="751" y="42"/>
                    <a:pt x="751" y="73"/>
                  </a:cubicBezTo>
                  <a:cubicBezTo>
                    <a:pt x="751" y="103"/>
                    <a:pt x="606" y="128"/>
                    <a:pt x="428" y="128"/>
                  </a:cubicBezTo>
                  <a:close/>
                </a:path>
              </a:pathLst>
            </a:custGeom>
            <a:solidFill>
              <a:srgbClr val="777777"/>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endParaRPr>
            </a:p>
          </p:txBody>
        </p:sp>
      </p:grpSp>
      <p:grpSp>
        <p:nvGrpSpPr>
          <p:cNvPr id="16387" name="Group 110"/>
          <p:cNvGrpSpPr>
            <a:grpSpLocks/>
          </p:cNvGrpSpPr>
          <p:nvPr/>
        </p:nvGrpSpPr>
        <p:grpSpPr bwMode="auto">
          <a:xfrm flipH="1">
            <a:off x="6975475" y="1773238"/>
            <a:ext cx="1362075" cy="3929062"/>
            <a:chOff x="393" y="1110"/>
            <a:chExt cx="842" cy="2430"/>
          </a:xfrm>
        </p:grpSpPr>
        <p:sp>
          <p:nvSpPr>
            <p:cNvPr id="8" name="Freeform 111"/>
            <p:cNvSpPr>
              <a:spLocks/>
            </p:cNvSpPr>
            <p:nvPr/>
          </p:nvSpPr>
          <p:spPr bwMode="gray">
            <a:xfrm>
              <a:off x="412" y="1110"/>
              <a:ext cx="816" cy="2109"/>
            </a:xfrm>
            <a:custGeom>
              <a:avLst/>
              <a:gdLst/>
              <a:ahLst/>
              <a:cxnLst>
                <a:cxn ang="0">
                  <a:pos x="379" y="911"/>
                </a:cxn>
                <a:cxn ang="0">
                  <a:pos x="337" y="749"/>
                </a:cxn>
                <a:cxn ang="0">
                  <a:pos x="328" y="727"/>
                </a:cxn>
                <a:cxn ang="0">
                  <a:pos x="215" y="358"/>
                </a:cxn>
                <a:cxn ang="0">
                  <a:pos x="215" y="357"/>
                </a:cxn>
                <a:cxn ang="0">
                  <a:pos x="264" y="193"/>
                </a:cxn>
                <a:cxn ang="0">
                  <a:pos x="277" y="116"/>
                </a:cxn>
                <a:cxn ang="0">
                  <a:pos x="187" y="11"/>
                </a:cxn>
                <a:cxn ang="0">
                  <a:pos x="145" y="59"/>
                </a:cxn>
                <a:cxn ang="0">
                  <a:pos x="138" y="33"/>
                </a:cxn>
                <a:cxn ang="0">
                  <a:pos x="124" y="74"/>
                </a:cxn>
                <a:cxn ang="0">
                  <a:pos x="82" y="12"/>
                </a:cxn>
                <a:cxn ang="0">
                  <a:pos x="75" y="57"/>
                </a:cxn>
                <a:cxn ang="0">
                  <a:pos x="42" y="50"/>
                </a:cxn>
                <a:cxn ang="0">
                  <a:pos x="11" y="111"/>
                </a:cxn>
                <a:cxn ang="0">
                  <a:pos x="11" y="204"/>
                </a:cxn>
                <a:cxn ang="0">
                  <a:pos x="173" y="371"/>
                </a:cxn>
                <a:cxn ang="0">
                  <a:pos x="249" y="751"/>
                </a:cxn>
                <a:cxn ang="0">
                  <a:pos x="250" y="770"/>
                </a:cxn>
                <a:cxn ang="0">
                  <a:pos x="290" y="939"/>
                </a:cxn>
                <a:cxn ang="0">
                  <a:pos x="310" y="984"/>
                </a:cxn>
                <a:cxn ang="0">
                  <a:pos x="379" y="971"/>
                </a:cxn>
                <a:cxn ang="0">
                  <a:pos x="379" y="911"/>
                </a:cxn>
              </a:cxnLst>
              <a:rect l="0" t="0" r="r" b="b"/>
              <a:pathLst>
                <a:path w="385" h="997">
                  <a:moveTo>
                    <a:pt x="379" y="911"/>
                  </a:moveTo>
                  <a:cubicBezTo>
                    <a:pt x="337" y="749"/>
                    <a:pt x="337" y="749"/>
                    <a:pt x="337" y="749"/>
                  </a:cubicBezTo>
                  <a:cubicBezTo>
                    <a:pt x="337" y="749"/>
                    <a:pt x="333" y="736"/>
                    <a:pt x="328" y="727"/>
                  </a:cubicBezTo>
                  <a:cubicBezTo>
                    <a:pt x="215" y="358"/>
                    <a:pt x="215" y="358"/>
                    <a:pt x="215" y="358"/>
                  </a:cubicBezTo>
                  <a:cubicBezTo>
                    <a:pt x="215" y="357"/>
                    <a:pt x="215" y="357"/>
                    <a:pt x="215" y="357"/>
                  </a:cubicBezTo>
                  <a:cubicBezTo>
                    <a:pt x="264" y="193"/>
                    <a:pt x="264" y="193"/>
                    <a:pt x="264" y="193"/>
                  </a:cubicBezTo>
                  <a:cubicBezTo>
                    <a:pt x="276" y="170"/>
                    <a:pt x="277" y="116"/>
                    <a:pt x="277" y="116"/>
                  </a:cubicBezTo>
                  <a:cubicBezTo>
                    <a:pt x="253" y="42"/>
                    <a:pt x="187" y="11"/>
                    <a:pt x="187" y="11"/>
                  </a:cubicBezTo>
                  <a:cubicBezTo>
                    <a:pt x="187" y="11"/>
                    <a:pt x="156" y="46"/>
                    <a:pt x="145" y="59"/>
                  </a:cubicBezTo>
                  <a:cubicBezTo>
                    <a:pt x="144" y="41"/>
                    <a:pt x="138" y="33"/>
                    <a:pt x="138" y="33"/>
                  </a:cubicBezTo>
                  <a:cubicBezTo>
                    <a:pt x="134" y="34"/>
                    <a:pt x="127" y="59"/>
                    <a:pt x="124" y="74"/>
                  </a:cubicBezTo>
                  <a:cubicBezTo>
                    <a:pt x="93" y="0"/>
                    <a:pt x="82" y="12"/>
                    <a:pt x="82" y="12"/>
                  </a:cubicBezTo>
                  <a:cubicBezTo>
                    <a:pt x="75" y="57"/>
                    <a:pt x="75" y="57"/>
                    <a:pt x="75" y="57"/>
                  </a:cubicBezTo>
                  <a:cubicBezTo>
                    <a:pt x="75" y="57"/>
                    <a:pt x="50" y="49"/>
                    <a:pt x="42" y="50"/>
                  </a:cubicBezTo>
                  <a:cubicBezTo>
                    <a:pt x="24" y="52"/>
                    <a:pt x="11" y="111"/>
                    <a:pt x="11" y="111"/>
                  </a:cubicBezTo>
                  <a:cubicBezTo>
                    <a:pt x="0" y="157"/>
                    <a:pt x="0" y="184"/>
                    <a:pt x="11" y="204"/>
                  </a:cubicBezTo>
                  <a:cubicBezTo>
                    <a:pt x="34" y="243"/>
                    <a:pt x="125" y="328"/>
                    <a:pt x="173" y="371"/>
                  </a:cubicBezTo>
                  <a:cubicBezTo>
                    <a:pt x="193" y="469"/>
                    <a:pt x="249" y="752"/>
                    <a:pt x="249" y="751"/>
                  </a:cubicBezTo>
                  <a:cubicBezTo>
                    <a:pt x="249" y="753"/>
                    <a:pt x="250" y="762"/>
                    <a:pt x="250" y="770"/>
                  </a:cubicBezTo>
                  <a:cubicBezTo>
                    <a:pt x="290" y="939"/>
                    <a:pt x="290" y="939"/>
                    <a:pt x="290" y="939"/>
                  </a:cubicBezTo>
                  <a:cubicBezTo>
                    <a:pt x="290" y="939"/>
                    <a:pt x="299" y="971"/>
                    <a:pt x="310" y="984"/>
                  </a:cubicBezTo>
                  <a:cubicBezTo>
                    <a:pt x="310" y="984"/>
                    <a:pt x="351" y="997"/>
                    <a:pt x="379" y="971"/>
                  </a:cubicBezTo>
                  <a:cubicBezTo>
                    <a:pt x="379" y="971"/>
                    <a:pt x="385" y="940"/>
                    <a:pt x="379" y="911"/>
                  </a:cubicBezTo>
                  <a:close/>
                </a:path>
              </a:pathLst>
            </a:custGeom>
            <a:solidFill>
              <a:schemeClr val="accent4"/>
            </a:solidFill>
            <a:ln w="9525">
              <a:noFill/>
              <a:round/>
              <a:headEnd/>
              <a:tailEnd/>
            </a:ln>
          </p:spPr>
          <p:txBody>
            <a:bodyPr/>
            <a:lstStyle/>
            <a:p>
              <a:pPr fontAlgn="auto">
                <a:spcBef>
                  <a:spcPts val="0"/>
                </a:spcBef>
                <a:spcAft>
                  <a:spcPts val="0"/>
                </a:spcAft>
                <a:defRPr/>
              </a:pPr>
              <a:endParaRPr lang="de-DE">
                <a:latin typeface="+mn-lt"/>
                <a:ea typeface="+mn-ea"/>
              </a:endParaRPr>
            </a:p>
          </p:txBody>
        </p:sp>
        <p:grpSp>
          <p:nvGrpSpPr>
            <p:cNvPr id="16390" name="Group 112"/>
            <p:cNvGrpSpPr>
              <a:grpSpLocks/>
            </p:cNvGrpSpPr>
            <p:nvPr/>
          </p:nvGrpSpPr>
          <p:grpSpPr bwMode="auto">
            <a:xfrm>
              <a:off x="393" y="1131"/>
              <a:ext cx="639" cy="1608"/>
              <a:chOff x="393" y="1131"/>
              <a:chExt cx="639" cy="1608"/>
            </a:xfrm>
          </p:grpSpPr>
          <p:sp>
            <p:nvSpPr>
              <p:cNvPr id="16405" name="Freeform 113"/>
              <p:cNvSpPr>
                <a:spLocks/>
              </p:cNvSpPr>
              <p:nvPr/>
            </p:nvSpPr>
            <p:spPr bwMode="gray">
              <a:xfrm>
                <a:off x="674" y="1131"/>
                <a:ext cx="331" cy="823"/>
              </a:xfrm>
              <a:custGeom>
                <a:avLst/>
                <a:gdLst>
                  <a:gd name="T0" fmla="*/ 0 w 156"/>
                  <a:gd name="T1" fmla="*/ 1280 h 389"/>
                  <a:gd name="T2" fmla="*/ 1602 w 156"/>
                  <a:gd name="T3" fmla="*/ 7756 h 389"/>
                  <a:gd name="T4" fmla="*/ 2062 w 156"/>
                  <a:gd name="T5" fmla="*/ 6307 h 389"/>
                  <a:gd name="T6" fmla="*/ 2945 w 156"/>
                  <a:gd name="T7" fmla="*/ 3410 h 389"/>
                  <a:gd name="T8" fmla="*/ 3106 w 156"/>
                  <a:gd name="T9" fmla="*/ 2122 h 389"/>
                  <a:gd name="T10" fmla="*/ 1279 w 156"/>
                  <a:gd name="T11" fmla="*/ 17 h 389"/>
                  <a:gd name="T12" fmla="*/ 0 w 156"/>
                  <a:gd name="T13" fmla="*/ 1280 h 389"/>
                  <a:gd name="T14" fmla="*/ 0 60000 65536"/>
                  <a:gd name="T15" fmla="*/ 0 60000 65536"/>
                  <a:gd name="T16" fmla="*/ 0 60000 65536"/>
                  <a:gd name="T17" fmla="*/ 0 60000 65536"/>
                  <a:gd name="T18" fmla="*/ 0 60000 65536"/>
                  <a:gd name="T19" fmla="*/ 0 60000 65536"/>
                  <a:gd name="T20" fmla="*/ 0 60000 65536"/>
                  <a:gd name="T21" fmla="*/ 0 w 156"/>
                  <a:gd name="T22" fmla="*/ 0 h 389"/>
                  <a:gd name="T23" fmla="*/ 156 w 156"/>
                  <a:gd name="T24" fmla="*/ 389 h 3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389">
                    <a:moveTo>
                      <a:pt x="0" y="64"/>
                    </a:moveTo>
                    <a:cubicBezTo>
                      <a:pt x="0" y="64"/>
                      <a:pt x="66" y="329"/>
                      <a:pt x="79" y="387"/>
                    </a:cubicBezTo>
                    <a:cubicBezTo>
                      <a:pt x="79" y="389"/>
                      <a:pt x="101" y="320"/>
                      <a:pt x="102" y="315"/>
                    </a:cubicBezTo>
                    <a:cubicBezTo>
                      <a:pt x="118" y="266"/>
                      <a:pt x="145" y="170"/>
                      <a:pt x="145" y="170"/>
                    </a:cubicBezTo>
                    <a:cubicBezTo>
                      <a:pt x="145" y="170"/>
                      <a:pt x="156" y="134"/>
                      <a:pt x="153" y="106"/>
                    </a:cubicBezTo>
                    <a:cubicBezTo>
                      <a:pt x="149" y="72"/>
                      <a:pt x="91" y="0"/>
                      <a:pt x="63" y="1"/>
                    </a:cubicBezTo>
                    <a:cubicBezTo>
                      <a:pt x="39" y="2"/>
                      <a:pt x="0" y="64"/>
                      <a:pt x="0" y="64"/>
                    </a:cubicBezTo>
                    <a:close/>
                  </a:path>
                </a:pathLst>
              </a:custGeom>
              <a:gradFill rotWithShape="1">
                <a:gsLst>
                  <a:gs pos="0">
                    <a:srgbClr val="285376"/>
                  </a:gs>
                  <a:gs pos="100000">
                    <a:srgbClr val="57B3FF"/>
                  </a:gs>
                </a:gsLst>
                <a:lin ang="18900000" scaled="1"/>
              </a:gradFill>
              <a:ln w="9525">
                <a:noFill/>
                <a:miter lim="800000"/>
                <a:headEnd/>
                <a:tailEnd/>
              </a:ln>
            </p:spPr>
            <p:txBody>
              <a:bodyPr/>
              <a:lstStyle/>
              <a:p>
                <a:endParaRPr lang="zh-CN" altLang="en-US">
                  <a:latin typeface="Calibri" pitchFamily="34" charset="0"/>
                </a:endParaRPr>
              </a:p>
            </p:txBody>
          </p:sp>
          <p:sp>
            <p:nvSpPr>
              <p:cNvPr id="16406" name="Freeform 114"/>
              <p:cNvSpPr>
                <a:spLocks/>
              </p:cNvSpPr>
              <p:nvPr/>
            </p:nvSpPr>
            <p:spPr bwMode="gray">
              <a:xfrm>
                <a:off x="393" y="1214"/>
                <a:ext cx="639" cy="1525"/>
              </a:xfrm>
              <a:custGeom>
                <a:avLst/>
                <a:gdLst>
                  <a:gd name="T0" fmla="*/ 5192 w 302"/>
                  <a:gd name="T1" fmla="*/ 14431 h 721"/>
                  <a:gd name="T2" fmla="*/ 6054 w 302"/>
                  <a:gd name="T3" fmla="*/ 14214 h 721"/>
                  <a:gd name="T4" fmla="*/ 4073 w 302"/>
                  <a:gd name="T5" fmla="*/ 6303 h 721"/>
                  <a:gd name="T6" fmla="*/ 2528 w 302"/>
                  <a:gd name="T7" fmla="*/ 558 h 721"/>
                  <a:gd name="T8" fmla="*/ 1026 w 302"/>
                  <a:gd name="T9" fmla="*/ 17 h 721"/>
                  <a:gd name="T10" fmla="*/ 465 w 302"/>
                  <a:gd name="T11" fmla="*/ 984 h 721"/>
                  <a:gd name="T12" fmla="*/ 398 w 302"/>
                  <a:gd name="T13" fmla="*/ 3105 h 721"/>
                  <a:gd name="T14" fmla="*/ 1602 w 302"/>
                  <a:gd name="T15" fmla="*/ 4505 h 721"/>
                  <a:gd name="T16" fmla="*/ 3648 w 302"/>
                  <a:gd name="T17" fmla="*/ 6443 h 721"/>
                  <a:gd name="T18" fmla="*/ 5171 w 302"/>
                  <a:gd name="T19" fmla="*/ 14013 h 721"/>
                  <a:gd name="T20" fmla="*/ 5192 w 302"/>
                  <a:gd name="T21" fmla="*/ 14431 h 7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2"/>
                  <a:gd name="T34" fmla="*/ 0 h 721"/>
                  <a:gd name="T35" fmla="*/ 302 w 302"/>
                  <a:gd name="T36" fmla="*/ 721 h 7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2" h="721">
                    <a:moveTo>
                      <a:pt x="259" y="721"/>
                    </a:moveTo>
                    <a:cubicBezTo>
                      <a:pt x="302" y="710"/>
                      <a:pt x="302" y="710"/>
                      <a:pt x="302" y="710"/>
                    </a:cubicBezTo>
                    <a:cubicBezTo>
                      <a:pt x="203" y="315"/>
                      <a:pt x="203" y="315"/>
                      <a:pt x="203" y="315"/>
                    </a:cubicBezTo>
                    <a:cubicBezTo>
                      <a:pt x="126" y="28"/>
                      <a:pt x="126" y="28"/>
                      <a:pt x="126" y="28"/>
                    </a:cubicBezTo>
                    <a:cubicBezTo>
                      <a:pt x="126" y="28"/>
                      <a:pt x="82" y="0"/>
                      <a:pt x="51" y="1"/>
                    </a:cubicBezTo>
                    <a:cubicBezTo>
                      <a:pt x="51" y="1"/>
                      <a:pt x="37" y="1"/>
                      <a:pt x="23" y="49"/>
                    </a:cubicBezTo>
                    <a:cubicBezTo>
                      <a:pt x="23" y="49"/>
                      <a:pt x="0" y="120"/>
                      <a:pt x="20" y="155"/>
                    </a:cubicBezTo>
                    <a:cubicBezTo>
                      <a:pt x="40" y="189"/>
                      <a:pt x="80" y="225"/>
                      <a:pt x="80" y="225"/>
                    </a:cubicBezTo>
                    <a:cubicBezTo>
                      <a:pt x="80" y="225"/>
                      <a:pt x="157" y="302"/>
                      <a:pt x="182" y="322"/>
                    </a:cubicBezTo>
                    <a:cubicBezTo>
                      <a:pt x="182" y="322"/>
                      <a:pt x="239" y="605"/>
                      <a:pt x="258" y="700"/>
                    </a:cubicBezTo>
                    <a:cubicBezTo>
                      <a:pt x="259" y="705"/>
                      <a:pt x="259" y="718"/>
                      <a:pt x="259" y="721"/>
                    </a:cubicBezTo>
                  </a:path>
                </a:pathLst>
              </a:custGeom>
              <a:gradFill rotWithShape="1">
                <a:gsLst>
                  <a:gs pos="0">
                    <a:srgbClr val="57B3FF"/>
                  </a:gs>
                  <a:gs pos="100000">
                    <a:srgbClr val="285376"/>
                  </a:gs>
                </a:gsLst>
                <a:lin ang="18900000" scaled="1"/>
              </a:gradFill>
              <a:ln w="9525">
                <a:noFill/>
                <a:miter lim="800000"/>
                <a:headEnd/>
                <a:tailEnd/>
              </a:ln>
            </p:spPr>
            <p:txBody>
              <a:bodyPr/>
              <a:lstStyle/>
              <a:p>
                <a:endParaRPr lang="zh-CN" altLang="en-US">
                  <a:latin typeface="Calibri" pitchFamily="34" charset="0"/>
                </a:endParaRPr>
              </a:p>
            </p:txBody>
          </p:sp>
        </p:grpSp>
        <p:grpSp>
          <p:nvGrpSpPr>
            <p:cNvPr id="16391" name="Group 115"/>
            <p:cNvGrpSpPr>
              <a:grpSpLocks/>
            </p:cNvGrpSpPr>
            <p:nvPr/>
          </p:nvGrpSpPr>
          <p:grpSpPr bwMode="auto">
            <a:xfrm>
              <a:off x="934" y="2646"/>
              <a:ext cx="301" cy="894"/>
              <a:chOff x="934" y="2646"/>
              <a:chExt cx="301" cy="894"/>
            </a:xfrm>
          </p:grpSpPr>
          <p:sp>
            <p:nvSpPr>
              <p:cNvPr id="16402" name="Freeform 116"/>
              <p:cNvSpPr>
                <a:spLocks/>
              </p:cNvSpPr>
              <p:nvPr/>
            </p:nvSpPr>
            <p:spPr bwMode="gray">
              <a:xfrm>
                <a:off x="934" y="2646"/>
                <a:ext cx="294" cy="546"/>
              </a:xfrm>
              <a:custGeom>
                <a:avLst/>
                <a:gdLst>
                  <a:gd name="T0" fmla="*/ 2037 w 137"/>
                  <a:gd name="T1" fmla="*/ 4831 h 258"/>
                  <a:gd name="T2" fmla="*/ 2777 w 137"/>
                  <a:gd name="T3" fmla="*/ 4855 h 258"/>
                  <a:gd name="T4" fmla="*/ 2777 w 137"/>
                  <a:gd name="T5" fmla="*/ 4874 h 258"/>
                  <a:gd name="T6" fmla="*/ 2777 w 137"/>
                  <a:gd name="T7" fmla="*/ 3718 h 258"/>
                  <a:gd name="T8" fmla="*/ 1906 w 137"/>
                  <a:gd name="T9" fmla="*/ 518 h 258"/>
                  <a:gd name="T10" fmla="*/ 1760 w 137"/>
                  <a:gd name="T11" fmla="*/ 125 h 258"/>
                  <a:gd name="T12" fmla="*/ 1760 w 137"/>
                  <a:gd name="T13" fmla="*/ 125 h 258"/>
                  <a:gd name="T14" fmla="*/ 1740 w 137"/>
                  <a:gd name="T15" fmla="*/ 104 h 258"/>
                  <a:gd name="T16" fmla="*/ 1740 w 137"/>
                  <a:gd name="T17" fmla="*/ 76 h 258"/>
                  <a:gd name="T18" fmla="*/ 871 w 137"/>
                  <a:gd name="T19" fmla="*/ 104 h 258"/>
                  <a:gd name="T20" fmla="*/ 19 w 137"/>
                  <a:gd name="T21" fmla="*/ 466 h 258"/>
                  <a:gd name="T22" fmla="*/ 19 w 137"/>
                  <a:gd name="T23" fmla="*/ 502 h 258"/>
                  <a:gd name="T24" fmla="*/ 41 w 137"/>
                  <a:gd name="T25" fmla="*/ 882 h 258"/>
                  <a:gd name="T26" fmla="*/ 888 w 137"/>
                  <a:gd name="T27" fmla="*/ 4273 h 258"/>
                  <a:gd name="T28" fmla="*/ 1313 w 137"/>
                  <a:gd name="T29" fmla="*/ 5172 h 258"/>
                  <a:gd name="T30" fmla="*/ 1313 w 137"/>
                  <a:gd name="T31" fmla="*/ 5172 h 258"/>
                  <a:gd name="T32" fmla="*/ 1313 w 137"/>
                  <a:gd name="T33" fmla="*/ 5155 h 258"/>
                  <a:gd name="T34" fmla="*/ 2037 w 137"/>
                  <a:gd name="T35" fmla="*/ 4831 h 2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258"/>
                  <a:gd name="T56" fmla="*/ 137 w 137"/>
                  <a:gd name="T57" fmla="*/ 258 h 2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258">
                    <a:moveTo>
                      <a:pt x="96" y="241"/>
                    </a:moveTo>
                    <a:cubicBezTo>
                      <a:pt x="114" y="237"/>
                      <a:pt x="130" y="237"/>
                      <a:pt x="131" y="242"/>
                    </a:cubicBezTo>
                    <a:cubicBezTo>
                      <a:pt x="131" y="242"/>
                      <a:pt x="131" y="242"/>
                      <a:pt x="131" y="243"/>
                    </a:cubicBezTo>
                    <a:cubicBezTo>
                      <a:pt x="132" y="235"/>
                      <a:pt x="137" y="207"/>
                      <a:pt x="131" y="185"/>
                    </a:cubicBezTo>
                    <a:cubicBezTo>
                      <a:pt x="90" y="26"/>
                      <a:pt x="90" y="26"/>
                      <a:pt x="90" y="26"/>
                    </a:cubicBezTo>
                    <a:cubicBezTo>
                      <a:pt x="90" y="26"/>
                      <a:pt x="87" y="16"/>
                      <a:pt x="83" y="6"/>
                    </a:cubicBezTo>
                    <a:cubicBezTo>
                      <a:pt x="83" y="6"/>
                      <a:pt x="83" y="6"/>
                      <a:pt x="83" y="6"/>
                    </a:cubicBezTo>
                    <a:cubicBezTo>
                      <a:pt x="82" y="5"/>
                      <a:pt x="82" y="5"/>
                      <a:pt x="82" y="5"/>
                    </a:cubicBezTo>
                    <a:cubicBezTo>
                      <a:pt x="82" y="4"/>
                      <a:pt x="82" y="4"/>
                      <a:pt x="82" y="4"/>
                    </a:cubicBezTo>
                    <a:cubicBezTo>
                      <a:pt x="78" y="0"/>
                      <a:pt x="61" y="0"/>
                      <a:pt x="41" y="5"/>
                    </a:cubicBezTo>
                    <a:cubicBezTo>
                      <a:pt x="19" y="10"/>
                      <a:pt x="0" y="17"/>
                      <a:pt x="1" y="23"/>
                    </a:cubicBezTo>
                    <a:cubicBezTo>
                      <a:pt x="1" y="24"/>
                      <a:pt x="1" y="25"/>
                      <a:pt x="1" y="25"/>
                    </a:cubicBezTo>
                    <a:cubicBezTo>
                      <a:pt x="1" y="27"/>
                      <a:pt x="2" y="44"/>
                      <a:pt x="2" y="44"/>
                    </a:cubicBezTo>
                    <a:cubicBezTo>
                      <a:pt x="42" y="213"/>
                      <a:pt x="42" y="213"/>
                      <a:pt x="42" y="213"/>
                    </a:cubicBezTo>
                    <a:cubicBezTo>
                      <a:pt x="42" y="213"/>
                      <a:pt x="54" y="253"/>
                      <a:pt x="62" y="258"/>
                    </a:cubicBezTo>
                    <a:cubicBezTo>
                      <a:pt x="62" y="258"/>
                      <a:pt x="62" y="258"/>
                      <a:pt x="62" y="258"/>
                    </a:cubicBezTo>
                    <a:cubicBezTo>
                      <a:pt x="62" y="258"/>
                      <a:pt x="62" y="257"/>
                      <a:pt x="62" y="257"/>
                    </a:cubicBezTo>
                    <a:cubicBezTo>
                      <a:pt x="60" y="252"/>
                      <a:pt x="77" y="246"/>
                      <a:pt x="96" y="241"/>
                    </a:cubicBezTo>
                    <a:close/>
                  </a:path>
                </a:pathLst>
              </a:custGeom>
              <a:gradFill rotWithShape="1">
                <a:gsLst>
                  <a:gs pos="0">
                    <a:srgbClr val="E8E8E8"/>
                  </a:gs>
                  <a:gs pos="100000">
                    <a:srgbClr val="808080"/>
                  </a:gs>
                </a:gsLst>
                <a:lin ang="0" scaled="1"/>
              </a:gradFill>
              <a:ln w="9525">
                <a:noFill/>
                <a:miter lim="800000"/>
                <a:headEnd/>
                <a:tailEnd/>
              </a:ln>
            </p:spPr>
            <p:txBody>
              <a:bodyPr/>
              <a:lstStyle/>
              <a:p>
                <a:endParaRPr lang="zh-CN" altLang="en-US">
                  <a:latin typeface="Calibri" pitchFamily="34" charset="0"/>
                </a:endParaRPr>
              </a:p>
            </p:txBody>
          </p:sp>
          <p:sp>
            <p:nvSpPr>
              <p:cNvPr id="16403" name="Freeform 117"/>
              <p:cNvSpPr>
                <a:spLocks/>
              </p:cNvSpPr>
              <p:nvPr/>
            </p:nvSpPr>
            <p:spPr bwMode="gray">
              <a:xfrm>
                <a:off x="1064" y="3147"/>
                <a:ext cx="150" cy="57"/>
              </a:xfrm>
              <a:custGeom>
                <a:avLst/>
                <a:gdLst>
                  <a:gd name="T0" fmla="*/ 934 w 71"/>
                  <a:gd name="T1" fmla="*/ 236 h 27"/>
                  <a:gd name="T2" fmla="*/ 982 w 71"/>
                  <a:gd name="T3" fmla="*/ 414 h 27"/>
                  <a:gd name="T4" fmla="*/ 1415 w 71"/>
                  <a:gd name="T5" fmla="*/ 160 h 27"/>
                  <a:gd name="T6" fmla="*/ 1415 w 71"/>
                  <a:gd name="T7" fmla="*/ 144 h 27"/>
                  <a:gd name="T8" fmla="*/ 1415 w 71"/>
                  <a:gd name="T9" fmla="*/ 120 h 27"/>
                  <a:gd name="T10" fmla="*/ 1415 w 71"/>
                  <a:gd name="T11" fmla="*/ 103 h 27"/>
                  <a:gd name="T12" fmla="*/ 718 w 71"/>
                  <a:gd name="T13" fmla="*/ 76 h 27"/>
                  <a:gd name="T14" fmla="*/ 36 w 71"/>
                  <a:gd name="T15" fmla="*/ 397 h 27"/>
                  <a:gd name="T16" fmla="*/ 36 w 71"/>
                  <a:gd name="T17" fmla="*/ 414 h 27"/>
                  <a:gd name="T18" fmla="*/ 642 w 71"/>
                  <a:gd name="T19" fmla="*/ 498 h 27"/>
                  <a:gd name="T20" fmla="*/ 594 w 71"/>
                  <a:gd name="T21" fmla="*/ 338 h 27"/>
                  <a:gd name="T22" fmla="*/ 934 w 71"/>
                  <a:gd name="T23" fmla="*/ 236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27"/>
                  <a:gd name="T38" fmla="*/ 71 w 71"/>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27">
                    <a:moveTo>
                      <a:pt x="47" y="12"/>
                    </a:moveTo>
                    <a:cubicBezTo>
                      <a:pt x="49" y="21"/>
                      <a:pt x="49" y="21"/>
                      <a:pt x="49" y="21"/>
                    </a:cubicBezTo>
                    <a:cubicBezTo>
                      <a:pt x="60" y="17"/>
                      <a:pt x="69" y="12"/>
                      <a:pt x="71" y="8"/>
                    </a:cubicBezTo>
                    <a:cubicBezTo>
                      <a:pt x="71" y="8"/>
                      <a:pt x="71" y="7"/>
                      <a:pt x="71" y="7"/>
                    </a:cubicBezTo>
                    <a:cubicBezTo>
                      <a:pt x="71" y="7"/>
                      <a:pt x="71" y="6"/>
                      <a:pt x="71" y="6"/>
                    </a:cubicBezTo>
                    <a:cubicBezTo>
                      <a:pt x="71" y="5"/>
                      <a:pt x="71" y="5"/>
                      <a:pt x="71" y="5"/>
                    </a:cubicBezTo>
                    <a:cubicBezTo>
                      <a:pt x="70" y="0"/>
                      <a:pt x="54" y="0"/>
                      <a:pt x="36" y="4"/>
                    </a:cubicBezTo>
                    <a:cubicBezTo>
                      <a:pt x="17" y="9"/>
                      <a:pt x="0" y="15"/>
                      <a:pt x="2" y="20"/>
                    </a:cubicBezTo>
                    <a:cubicBezTo>
                      <a:pt x="2" y="20"/>
                      <a:pt x="2" y="21"/>
                      <a:pt x="2" y="21"/>
                    </a:cubicBezTo>
                    <a:cubicBezTo>
                      <a:pt x="5" y="25"/>
                      <a:pt x="18" y="27"/>
                      <a:pt x="32" y="25"/>
                    </a:cubicBezTo>
                    <a:cubicBezTo>
                      <a:pt x="30" y="17"/>
                      <a:pt x="30" y="17"/>
                      <a:pt x="30" y="17"/>
                    </a:cubicBezTo>
                    <a:cubicBezTo>
                      <a:pt x="36" y="13"/>
                      <a:pt x="47" y="12"/>
                      <a:pt x="47" y="12"/>
                    </a:cubicBezTo>
                    <a:close/>
                  </a:path>
                </a:pathLst>
              </a:custGeom>
              <a:gradFill rotWithShape="1">
                <a:gsLst>
                  <a:gs pos="0">
                    <a:srgbClr val="808080"/>
                  </a:gs>
                  <a:gs pos="100000">
                    <a:srgbClr val="5D5D5D"/>
                  </a:gs>
                </a:gsLst>
                <a:lin ang="2700000" scaled="1"/>
              </a:gradFill>
              <a:ln w="9525">
                <a:noFill/>
                <a:miter lim="800000"/>
                <a:headEnd/>
                <a:tailEnd/>
              </a:ln>
            </p:spPr>
            <p:txBody>
              <a:bodyPr/>
              <a:lstStyle/>
              <a:p>
                <a:endParaRPr lang="zh-CN" altLang="en-US">
                  <a:latin typeface="Calibri" pitchFamily="34" charset="0"/>
                </a:endParaRPr>
              </a:p>
            </p:txBody>
          </p:sp>
          <p:sp>
            <p:nvSpPr>
              <p:cNvPr id="16404" name="Freeform 118"/>
              <p:cNvSpPr>
                <a:spLocks/>
              </p:cNvSpPr>
              <p:nvPr/>
            </p:nvSpPr>
            <p:spPr bwMode="gray">
              <a:xfrm>
                <a:off x="1127" y="3172"/>
                <a:ext cx="108" cy="368"/>
              </a:xfrm>
              <a:custGeom>
                <a:avLst/>
                <a:gdLst>
                  <a:gd name="T0" fmla="*/ 1027 w 51"/>
                  <a:gd name="T1" fmla="*/ 3479 h 174"/>
                  <a:gd name="T2" fmla="*/ 381 w 51"/>
                  <a:gd name="T3" fmla="*/ 180 h 174"/>
                  <a:gd name="T4" fmla="*/ 341 w 51"/>
                  <a:gd name="T5" fmla="*/ 0 h 174"/>
                  <a:gd name="T6" fmla="*/ 0 w 51"/>
                  <a:gd name="T7" fmla="*/ 104 h 174"/>
                  <a:gd name="T8" fmla="*/ 36 w 51"/>
                  <a:gd name="T9" fmla="*/ 256 h 174"/>
                  <a:gd name="T10" fmla="*/ 1004 w 51"/>
                  <a:gd name="T11" fmla="*/ 3479 h 174"/>
                  <a:gd name="T12" fmla="*/ 1027 w 51"/>
                  <a:gd name="T13" fmla="*/ 3479 h 174"/>
                  <a:gd name="T14" fmla="*/ 0 60000 65536"/>
                  <a:gd name="T15" fmla="*/ 0 60000 65536"/>
                  <a:gd name="T16" fmla="*/ 0 60000 65536"/>
                  <a:gd name="T17" fmla="*/ 0 60000 65536"/>
                  <a:gd name="T18" fmla="*/ 0 60000 65536"/>
                  <a:gd name="T19" fmla="*/ 0 60000 65536"/>
                  <a:gd name="T20" fmla="*/ 0 60000 65536"/>
                  <a:gd name="T21" fmla="*/ 0 w 51"/>
                  <a:gd name="T22" fmla="*/ 0 h 174"/>
                  <a:gd name="T23" fmla="*/ 51 w 51"/>
                  <a:gd name="T24" fmla="*/ 174 h 1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174">
                    <a:moveTo>
                      <a:pt x="51" y="174"/>
                    </a:moveTo>
                    <a:cubicBezTo>
                      <a:pt x="19" y="9"/>
                      <a:pt x="19" y="9"/>
                      <a:pt x="19" y="9"/>
                    </a:cubicBezTo>
                    <a:cubicBezTo>
                      <a:pt x="17" y="0"/>
                      <a:pt x="17" y="0"/>
                      <a:pt x="17" y="0"/>
                    </a:cubicBezTo>
                    <a:cubicBezTo>
                      <a:pt x="17" y="0"/>
                      <a:pt x="6" y="1"/>
                      <a:pt x="0" y="5"/>
                    </a:cubicBezTo>
                    <a:cubicBezTo>
                      <a:pt x="2" y="13"/>
                      <a:pt x="2" y="13"/>
                      <a:pt x="2" y="13"/>
                    </a:cubicBezTo>
                    <a:cubicBezTo>
                      <a:pt x="50" y="174"/>
                      <a:pt x="50" y="174"/>
                      <a:pt x="50" y="174"/>
                    </a:cubicBezTo>
                    <a:lnTo>
                      <a:pt x="51" y="174"/>
                    </a:lnTo>
                    <a:close/>
                  </a:path>
                </a:pathLst>
              </a:custGeom>
              <a:gradFill rotWithShape="1">
                <a:gsLst>
                  <a:gs pos="0">
                    <a:srgbClr val="BFBFBF"/>
                  </a:gs>
                  <a:gs pos="100000">
                    <a:srgbClr val="808080"/>
                  </a:gs>
                </a:gsLst>
                <a:lin ang="18900000" scaled="1"/>
              </a:gradFill>
              <a:ln w="9525">
                <a:noFill/>
                <a:miter lim="800000"/>
                <a:headEnd/>
                <a:tailEnd/>
              </a:ln>
            </p:spPr>
            <p:txBody>
              <a:bodyPr/>
              <a:lstStyle/>
              <a:p>
                <a:endParaRPr lang="zh-CN" altLang="en-US">
                  <a:latin typeface="Calibri" pitchFamily="34" charset="0"/>
                </a:endParaRPr>
              </a:p>
            </p:txBody>
          </p:sp>
        </p:grpSp>
        <p:grpSp>
          <p:nvGrpSpPr>
            <p:cNvPr id="16392" name="Group 119"/>
            <p:cNvGrpSpPr>
              <a:grpSpLocks/>
            </p:cNvGrpSpPr>
            <p:nvPr/>
          </p:nvGrpSpPr>
          <p:grpSpPr bwMode="auto">
            <a:xfrm>
              <a:off x="526" y="1125"/>
              <a:ext cx="692" cy="2039"/>
              <a:chOff x="526" y="1125"/>
              <a:chExt cx="692" cy="2039"/>
            </a:xfrm>
          </p:grpSpPr>
          <p:sp>
            <p:nvSpPr>
              <p:cNvPr id="12" name="Freeform 120"/>
              <p:cNvSpPr>
                <a:spLocks/>
              </p:cNvSpPr>
              <p:nvPr/>
            </p:nvSpPr>
            <p:spPr bwMode="gray">
              <a:xfrm>
                <a:off x="526" y="1125"/>
                <a:ext cx="316" cy="825"/>
              </a:xfrm>
              <a:custGeom>
                <a:avLst/>
                <a:gdLst/>
                <a:ahLst/>
                <a:cxnLst>
                  <a:cxn ang="0">
                    <a:pos x="70" y="67"/>
                  </a:cxn>
                  <a:cxn ang="0">
                    <a:pos x="28" y="5"/>
                  </a:cxn>
                  <a:cxn ang="0">
                    <a:pos x="8" y="147"/>
                  </a:cxn>
                  <a:cxn ang="0">
                    <a:pos x="113" y="333"/>
                  </a:cxn>
                  <a:cxn ang="0">
                    <a:pos x="149" y="390"/>
                  </a:cxn>
                  <a:cxn ang="0">
                    <a:pos x="145" y="375"/>
                  </a:cxn>
                  <a:cxn ang="0">
                    <a:pos x="70" y="67"/>
                  </a:cxn>
                </a:cxnLst>
                <a:rect l="0" t="0" r="r" b="b"/>
                <a:pathLst>
                  <a:path w="149" h="390">
                    <a:moveTo>
                      <a:pt x="70" y="67"/>
                    </a:moveTo>
                    <a:cubicBezTo>
                      <a:pt x="70" y="67"/>
                      <a:pt x="43" y="0"/>
                      <a:pt x="28" y="5"/>
                    </a:cubicBezTo>
                    <a:cubicBezTo>
                      <a:pt x="14" y="10"/>
                      <a:pt x="0" y="112"/>
                      <a:pt x="8" y="147"/>
                    </a:cubicBezTo>
                    <a:cubicBezTo>
                      <a:pt x="21" y="199"/>
                      <a:pt x="113" y="333"/>
                      <a:pt x="113" y="333"/>
                    </a:cubicBezTo>
                    <a:cubicBezTo>
                      <a:pt x="149" y="390"/>
                      <a:pt x="149" y="390"/>
                      <a:pt x="149" y="390"/>
                    </a:cubicBezTo>
                    <a:cubicBezTo>
                      <a:pt x="145" y="375"/>
                      <a:pt x="145" y="375"/>
                      <a:pt x="145" y="375"/>
                    </a:cubicBezTo>
                    <a:lnTo>
                      <a:pt x="70" y="67"/>
                    </a:lnTo>
                    <a:close/>
                  </a:path>
                </a:pathLst>
              </a:custGeom>
              <a:solidFill>
                <a:schemeClr val="accent4"/>
              </a:solidFill>
              <a:ln w="9525">
                <a:noFill/>
                <a:round/>
                <a:headEnd/>
                <a:tailEnd/>
              </a:ln>
            </p:spPr>
            <p:txBody>
              <a:bodyPr/>
              <a:lstStyle/>
              <a:p>
                <a:pPr fontAlgn="auto">
                  <a:spcBef>
                    <a:spcPts val="0"/>
                  </a:spcBef>
                  <a:spcAft>
                    <a:spcPts val="0"/>
                  </a:spcAft>
                  <a:defRPr/>
                </a:pPr>
                <a:endParaRPr lang="de-DE">
                  <a:latin typeface="+mn-lt"/>
                  <a:ea typeface="+mn-ea"/>
                </a:endParaRPr>
              </a:p>
            </p:txBody>
          </p:sp>
          <p:sp>
            <p:nvSpPr>
              <p:cNvPr id="16394" name="Freeform 121"/>
              <p:cNvSpPr>
                <a:spLocks/>
              </p:cNvSpPr>
              <p:nvPr/>
            </p:nvSpPr>
            <p:spPr bwMode="gray">
              <a:xfrm>
                <a:off x="1214" y="3161"/>
                <a:ext cx="0" cy="3"/>
              </a:xfrm>
              <a:custGeom>
                <a:avLst/>
                <a:gdLst>
                  <a:gd name="T0" fmla="*/ 81 h 1"/>
                  <a:gd name="T1" fmla="*/ 0 h 1"/>
                  <a:gd name="T2" fmla="*/ 81 h 1"/>
                  <a:gd name="T3" fmla="*/ 81 h 1"/>
                  <a:gd name="T4" fmla="*/ 0 60000 65536"/>
                  <a:gd name="T5" fmla="*/ 0 60000 65536"/>
                  <a:gd name="T6" fmla="*/ 0 60000 65536"/>
                  <a:gd name="T7" fmla="*/ 0 60000 65536"/>
                  <a:gd name="T8" fmla="*/ 0 h 1"/>
                  <a:gd name="T9" fmla="*/ 1 h 1"/>
                </a:gdLst>
                <a:ahLst/>
                <a:cxnLst>
                  <a:cxn ang="T4">
                    <a:pos x="0" y="T0"/>
                  </a:cxn>
                  <a:cxn ang="T5">
                    <a:pos x="0" y="T1"/>
                  </a:cxn>
                  <a:cxn ang="T6">
                    <a:pos x="0" y="T2"/>
                  </a:cxn>
                  <a:cxn ang="T7">
                    <a:pos x="0" y="T3"/>
                  </a:cxn>
                </a:cxnLst>
                <a:rect l="0" t="T8" r="0" b="T9"/>
                <a:pathLst>
                  <a:path h="1">
                    <a:moveTo>
                      <a:pt x="0" y="1"/>
                    </a:moveTo>
                    <a:cubicBezTo>
                      <a:pt x="0" y="1"/>
                      <a:pt x="0" y="1"/>
                      <a:pt x="0" y="0"/>
                    </a:cubicBezTo>
                    <a:cubicBezTo>
                      <a:pt x="0" y="0"/>
                      <a:pt x="0" y="1"/>
                      <a:pt x="0" y="1"/>
                    </a:cubicBezTo>
                    <a:cubicBezTo>
                      <a:pt x="0" y="1"/>
                      <a:pt x="0" y="1"/>
                      <a:pt x="0" y="1"/>
                    </a:cubicBezTo>
                    <a:close/>
                  </a:path>
                </a:pathLst>
              </a:custGeom>
              <a:solidFill>
                <a:srgbClr val="F7C800"/>
              </a:solidFill>
              <a:ln w="9525">
                <a:noFill/>
                <a:miter lim="800000"/>
                <a:headEnd/>
                <a:tailEnd/>
              </a:ln>
            </p:spPr>
            <p:txBody>
              <a:bodyPr/>
              <a:lstStyle/>
              <a:p>
                <a:endParaRPr lang="zh-CN" altLang="en-US">
                  <a:latin typeface="Calibri" pitchFamily="34" charset="0"/>
                </a:endParaRPr>
              </a:p>
            </p:txBody>
          </p:sp>
          <p:grpSp>
            <p:nvGrpSpPr>
              <p:cNvPr id="16395" name="Group 122"/>
              <p:cNvGrpSpPr>
                <a:grpSpLocks/>
              </p:cNvGrpSpPr>
              <p:nvPr/>
            </p:nvGrpSpPr>
            <p:grpSpPr bwMode="auto">
              <a:xfrm>
                <a:off x="949" y="2728"/>
                <a:ext cx="269" cy="364"/>
                <a:chOff x="3018" y="2598"/>
                <a:chExt cx="300" cy="407"/>
              </a:xfrm>
            </p:grpSpPr>
            <p:sp>
              <p:nvSpPr>
                <p:cNvPr id="16396" name="Freeform 123"/>
                <p:cNvSpPr>
                  <a:spLocks/>
                </p:cNvSpPr>
                <p:nvPr/>
              </p:nvSpPr>
              <p:spPr bwMode="gray">
                <a:xfrm>
                  <a:off x="3018" y="2598"/>
                  <a:ext cx="215" cy="73"/>
                </a:xfrm>
                <a:custGeom>
                  <a:avLst/>
                  <a:gdLst>
                    <a:gd name="T0" fmla="*/ 2807 w 91"/>
                    <a:gd name="T1" fmla="*/ 405 h 31"/>
                    <a:gd name="T2" fmla="*/ 2807 w 91"/>
                    <a:gd name="T3" fmla="*/ 316 h 31"/>
                    <a:gd name="T4" fmla="*/ 1250 w 91"/>
                    <a:gd name="T5" fmla="*/ 155 h 31"/>
                    <a:gd name="T6" fmla="*/ 66 w 91"/>
                    <a:gd name="T7" fmla="*/ 888 h 31"/>
                    <a:gd name="T8" fmla="*/ 95 w 91"/>
                    <a:gd name="T9" fmla="*/ 954 h 31"/>
                    <a:gd name="T10" fmla="*/ 1278 w 91"/>
                    <a:gd name="T11" fmla="*/ 316 h 31"/>
                    <a:gd name="T12" fmla="*/ 2807 w 91"/>
                    <a:gd name="T13" fmla="*/ 405 h 31"/>
                    <a:gd name="T14" fmla="*/ 0 60000 65536"/>
                    <a:gd name="T15" fmla="*/ 0 60000 65536"/>
                    <a:gd name="T16" fmla="*/ 0 60000 65536"/>
                    <a:gd name="T17" fmla="*/ 0 60000 65536"/>
                    <a:gd name="T18" fmla="*/ 0 60000 65536"/>
                    <a:gd name="T19" fmla="*/ 0 60000 65536"/>
                    <a:gd name="T20" fmla="*/ 0 60000 65536"/>
                    <a:gd name="T21" fmla="*/ 0 w 91"/>
                    <a:gd name="T22" fmla="*/ 0 h 31"/>
                    <a:gd name="T23" fmla="*/ 91 w 9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31">
                      <a:moveTo>
                        <a:pt x="90" y="13"/>
                      </a:moveTo>
                      <a:cubicBezTo>
                        <a:pt x="91" y="12"/>
                        <a:pt x="90" y="10"/>
                        <a:pt x="90" y="10"/>
                      </a:cubicBezTo>
                      <a:cubicBezTo>
                        <a:pt x="89" y="4"/>
                        <a:pt x="63" y="0"/>
                        <a:pt x="40" y="5"/>
                      </a:cubicBezTo>
                      <a:cubicBezTo>
                        <a:pt x="16" y="11"/>
                        <a:pt x="0" y="23"/>
                        <a:pt x="2" y="29"/>
                      </a:cubicBezTo>
                      <a:cubicBezTo>
                        <a:pt x="2" y="29"/>
                        <a:pt x="2" y="31"/>
                        <a:pt x="3" y="31"/>
                      </a:cubicBezTo>
                      <a:cubicBezTo>
                        <a:pt x="5" y="25"/>
                        <a:pt x="20" y="15"/>
                        <a:pt x="41" y="10"/>
                      </a:cubicBezTo>
                      <a:cubicBezTo>
                        <a:pt x="61" y="5"/>
                        <a:pt x="84" y="8"/>
                        <a:pt x="90" y="13"/>
                      </a:cubicBezTo>
                      <a:close/>
                    </a:path>
                  </a:pathLst>
                </a:custGeom>
                <a:gradFill rotWithShape="1">
                  <a:gsLst>
                    <a:gs pos="0">
                      <a:srgbClr val="2B5476"/>
                    </a:gs>
                    <a:gs pos="50000">
                      <a:srgbClr val="5DB6FF"/>
                    </a:gs>
                    <a:gs pos="100000">
                      <a:srgbClr val="2B5476"/>
                    </a:gs>
                  </a:gsLst>
                  <a:lin ang="0" scaled="1"/>
                </a:gradFill>
                <a:ln w="9525">
                  <a:noFill/>
                  <a:miter lim="800000"/>
                  <a:headEnd/>
                  <a:tailEnd/>
                </a:ln>
              </p:spPr>
              <p:txBody>
                <a:bodyPr/>
                <a:lstStyle/>
                <a:p>
                  <a:endParaRPr lang="zh-CN" altLang="en-US">
                    <a:latin typeface="Calibri" pitchFamily="34" charset="0"/>
                  </a:endParaRPr>
                </a:p>
              </p:txBody>
            </p:sp>
            <p:sp>
              <p:nvSpPr>
                <p:cNvPr id="16397" name="Freeform 124"/>
                <p:cNvSpPr>
                  <a:spLocks/>
                </p:cNvSpPr>
                <p:nvPr/>
              </p:nvSpPr>
              <p:spPr bwMode="gray">
                <a:xfrm>
                  <a:off x="3030" y="2645"/>
                  <a:ext cx="215" cy="74"/>
                </a:xfrm>
                <a:custGeom>
                  <a:avLst/>
                  <a:gdLst>
                    <a:gd name="T0" fmla="*/ 2835 w 91"/>
                    <a:gd name="T1" fmla="*/ 394 h 31"/>
                    <a:gd name="T2" fmla="*/ 2807 w 91"/>
                    <a:gd name="T3" fmla="*/ 284 h 31"/>
                    <a:gd name="T4" fmla="*/ 1212 w 91"/>
                    <a:gd name="T5" fmla="*/ 165 h 31"/>
                    <a:gd name="T6" fmla="*/ 28 w 91"/>
                    <a:gd name="T7" fmla="*/ 941 h 31"/>
                    <a:gd name="T8" fmla="*/ 66 w 91"/>
                    <a:gd name="T9" fmla="*/ 1010 h 31"/>
                    <a:gd name="T10" fmla="*/ 1250 w 91"/>
                    <a:gd name="T11" fmla="*/ 325 h 31"/>
                    <a:gd name="T12" fmla="*/ 2835 w 91"/>
                    <a:gd name="T13" fmla="*/ 394 h 31"/>
                    <a:gd name="T14" fmla="*/ 0 60000 65536"/>
                    <a:gd name="T15" fmla="*/ 0 60000 65536"/>
                    <a:gd name="T16" fmla="*/ 0 60000 65536"/>
                    <a:gd name="T17" fmla="*/ 0 60000 65536"/>
                    <a:gd name="T18" fmla="*/ 0 60000 65536"/>
                    <a:gd name="T19" fmla="*/ 0 60000 65536"/>
                    <a:gd name="T20" fmla="*/ 0 60000 65536"/>
                    <a:gd name="T21" fmla="*/ 0 w 91"/>
                    <a:gd name="T22" fmla="*/ 0 h 31"/>
                    <a:gd name="T23" fmla="*/ 91 w 9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31">
                      <a:moveTo>
                        <a:pt x="91" y="12"/>
                      </a:moveTo>
                      <a:cubicBezTo>
                        <a:pt x="91" y="12"/>
                        <a:pt x="90" y="10"/>
                        <a:pt x="90" y="9"/>
                      </a:cubicBezTo>
                      <a:cubicBezTo>
                        <a:pt x="89" y="3"/>
                        <a:pt x="63" y="0"/>
                        <a:pt x="39" y="5"/>
                      </a:cubicBezTo>
                      <a:cubicBezTo>
                        <a:pt x="16" y="10"/>
                        <a:pt x="0" y="22"/>
                        <a:pt x="1" y="29"/>
                      </a:cubicBezTo>
                      <a:cubicBezTo>
                        <a:pt x="1" y="29"/>
                        <a:pt x="1" y="31"/>
                        <a:pt x="2" y="31"/>
                      </a:cubicBezTo>
                      <a:cubicBezTo>
                        <a:pt x="5" y="25"/>
                        <a:pt x="20" y="14"/>
                        <a:pt x="40" y="10"/>
                      </a:cubicBezTo>
                      <a:cubicBezTo>
                        <a:pt x="61" y="5"/>
                        <a:pt x="84" y="8"/>
                        <a:pt x="91" y="12"/>
                      </a:cubicBezTo>
                      <a:close/>
                    </a:path>
                  </a:pathLst>
                </a:custGeom>
                <a:gradFill rotWithShape="1">
                  <a:gsLst>
                    <a:gs pos="0">
                      <a:srgbClr val="2B5476"/>
                    </a:gs>
                    <a:gs pos="50000">
                      <a:srgbClr val="5DB6FF"/>
                    </a:gs>
                    <a:gs pos="100000">
                      <a:srgbClr val="2B5476"/>
                    </a:gs>
                  </a:gsLst>
                  <a:lin ang="0" scaled="1"/>
                </a:gradFill>
                <a:ln w="9525">
                  <a:noFill/>
                  <a:miter lim="800000"/>
                  <a:headEnd/>
                  <a:tailEnd/>
                </a:ln>
              </p:spPr>
              <p:txBody>
                <a:bodyPr/>
                <a:lstStyle/>
                <a:p>
                  <a:endParaRPr lang="zh-CN" altLang="en-US">
                    <a:latin typeface="Calibri" pitchFamily="34" charset="0"/>
                  </a:endParaRPr>
                </a:p>
              </p:txBody>
            </p:sp>
            <p:sp>
              <p:nvSpPr>
                <p:cNvPr id="16398" name="Freeform 125"/>
                <p:cNvSpPr>
                  <a:spLocks/>
                </p:cNvSpPr>
                <p:nvPr/>
              </p:nvSpPr>
              <p:spPr bwMode="gray">
                <a:xfrm>
                  <a:off x="3039" y="2690"/>
                  <a:ext cx="218" cy="76"/>
                </a:xfrm>
                <a:custGeom>
                  <a:avLst/>
                  <a:gdLst>
                    <a:gd name="T0" fmla="*/ 2903 w 92"/>
                    <a:gd name="T1" fmla="*/ 418 h 32"/>
                    <a:gd name="T2" fmla="*/ 2874 w 92"/>
                    <a:gd name="T3" fmla="*/ 321 h 32"/>
                    <a:gd name="T4" fmla="*/ 1263 w 92"/>
                    <a:gd name="T5" fmla="*/ 157 h 32"/>
                    <a:gd name="T6" fmla="*/ 66 w 92"/>
                    <a:gd name="T7" fmla="*/ 924 h 32"/>
                    <a:gd name="T8" fmla="*/ 66 w 92"/>
                    <a:gd name="T9" fmla="*/ 1014 h 32"/>
                    <a:gd name="T10" fmla="*/ 1291 w 92"/>
                    <a:gd name="T11" fmla="*/ 321 h 32"/>
                    <a:gd name="T12" fmla="*/ 2903 w 92"/>
                    <a:gd name="T13" fmla="*/ 418 h 32"/>
                    <a:gd name="T14" fmla="*/ 0 60000 65536"/>
                    <a:gd name="T15" fmla="*/ 0 60000 65536"/>
                    <a:gd name="T16" fmla="*/ 0 60000 65536"/>
                    <a:gd name="T17" fmla="*/ 0 60000 65536"/>
                    <a:gd name="T18" fmla="*/ 0 60000 65536"/>
                    <a:gd name="T19" fmla="*/ 0 60000 65536"/>
                    <a:gd name="T20" fmla="*/ 0 60000 65536"/>
                    <a:gd name="T21" fmla="*/ 0 w 92"/>
                    <a:gd name="T22" fmla="*/ 0 h 32"/>
                    <a:gd name="T23" fmla="*/ 92 w 92"/>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32">
                      <a:moveTo>
                        <a:pt x="92" y="13"/>
                      </a:moveTo>
                      <a:cubicBezTo>
                        <a:pt x="92" y="12"/>
                        <a:pt x="91" y="10"/>
                        <a:pt x="91" y="10"/>
                      </a:cubicBezTo>
                      <a:cubicBezTo>
                        <a:pt x="90" y="3"/>
                        <a:pt x="64" y="0"/>
                        <a:pt x="40" y="5"/>
                      </a:cubicBezTo>
                      <a:cubicBezTo>
                        <a:pt x="16" y="11"/>
                        <a:pt x="0" y="23"/>
                        <a:pt x="2" y="29"/>
                      </a:cubicBezTo>
                      <a:cubicBezTo>
                        <a:pt x="2" y="30"/>
                        <a:pt x="2" y="31"/>
                        <a:pt x="2" y="32"/>
                      </a:cubicBezTo>
                      <a:cubicBezTo>
                        <a:pt x="5" y="25"/>
                        <a:pt x="20" y="15"/>
                        <a:pt x="41" y="10"/>
                      </a:cubicBezTo>
                      <a:cubicBezTo>
                        <a:pt x="62" y="5"/>
                        <a:pt x="85" y="8"/>
                        <a:pt x="92" y="13"/>
                      </a:cubicBezTo>
                      <a:close/>
                    </a:path>
                  </a:pathLst>
                </a:custGeom>
                <a:gradFill rotWithShape="1">
                  <a:gsLst>
                    <a:gs pos="0">
                      <a:srgbClr val="2B5476"/>
                    </a:gs>
                    <a:gs pos="50000">
                      <a:srgbClr val="5DB6FF"/>
                    </a:gs>
                    <a:gs pos="100000">
                      <a:srgbClr val="2B5476"/>
                    </a:gs>
                  </a:gsLst>
                  <a:lin ang="0" scaled="1"/>
                </a:gradFill>
                <a:ln w="9525">
                  <a:noFill/>
                  <a:miter lim="800000"/>
                  <a:headEnd/>
                  <a:tailEnd/>
                </a:ln>
              </p:spPr>
              <p:txBody>
                <a:bodyPr/>
                <a:lstStyle/>
                <a:p>
                  <a:endParaRPr lang="zh-CN" altLang="en-US">
                    <a:latin typeface="Calibri" pitchFamily="34" charset="0"/>
                  </a:endParaRPr>
                </a:p>
              </p:txBody>
            </p:sp>
            <p:sp>
              <p:nvSpPr>
                <p:cNvPr id="16399" name="Freeform 126"/>
                <p:cNvSpPr>
                  <a:spLocks/>
                </p:cNvSpPr>
                <p:nvPr/>
              </p:nvSpPr>
              <p:spPr bwMode="gray">
                <a:xfrm>
                  <a:off x="3072" y="2832"/>
                  <a:ext cx="222" cy="76"/>
                </a:xfrm>
                <a:custGeom>
                  <a:avLst/>
                  <a:gdLst>
                    <a:gd name="T0" fmla="*/ 2924 w 94"/>
                    <a:gd name="T1" fmla="*/ 418 h 32"/>
                    <a:gd name="T2" fmla="*/ 2900 w 94"/>
                    <a:gd name="T3" fmla="*/ 321 h 32"/>
                    <a:gd name="T4" fmla="*/ 1278 w 94"/>
                    <a:gd name="T5" fmla="*/ 185 h 32"/>
                    <a:gd name="T6" fmla="*/ 66 w 94"/>
                    <a:gd name="T7" fmla="*/ 952 h 32"/>
                    <a:gd name="T8" fmla="*/ 94 w 94"/>
                    <a:gd name="T9" fmla="*/ 1014 h 32"/>
                    <a:gd name="T10" fmla="*/ 1306 w 94"/>
                    <a:gd name="T11" fmla="*/ 321 h 32"/>
                    <a:gd name="T12" fmla="*/ 2924 w 94"/>
                    <a:gd name="T13" fmla="*/ 418 h 32"/>
                    <a:gd name="T14" fmla="*/ 0 60000 65536"/>
                    <a:gd name="T15" fmla="*/ 0 60000 65536"/>
                    <a:gd name="T16" fmla="*/ 0 60000 65536"/>
                    <a:gd name="T17" fmla="*/ 0 60000 65536"/>
                    <a:gd name="T18" fmla="*/ 0 60000 65536"/>
                    <a:gd name="T19" fmla="*/ 0 60000 65536"/>
                    <a:gd name="T20" fmla="*/ 0 60000 65536"/>
                    <a:gd name="T21" fmla="*/ 0 w 94"/>
                    <a:gd name="T22" fmla="*/ 0 h 32"/>
                    <a:gd name="T23" fmla="*/ 94 w 94"/>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32">
                      <a:moveTo>
                        <a:pt x="94" y="13"/>
                      </a:moveTo>
                      <a:cubicBezTo>
                        <a:pt x="94" y="12"/>
                        <a:pt x="93" y="11"/>
                        <a:pt x="93" y="10"/>
                      </a:cubicBezTo>
                      <a:cubicBezTo>
                        <a:pt x="92" y="4"/>
                        <a:pt x="65" y="0"/>
                        <a:pt x="41" y="6"/>
                      </a:cubicBezTo>
                      <a:cubicBezTo>
                        <a:pt x="17" y="11"/>
                        <a:pt x="0" y="23"/>
                        <a:pt x="2" y="30"/>
                      </a:cubicBezTo>
                      <a:cubicBezTo>
                        <a:pt x="2" y="30"/>
                        <a:pt x="2" y="32"/>
                        <a:pt x="3" y="32"/>
                      </a:cubicBezTo>
                      <a:cubicBezTo>
                        <a:pt x="6" y="26"/>
                        <a:pt x="21" y="15"/>
                        <a:pt x="42" y="10"/>
                      </a:cubicBezTo>
                      <a:cubicBezTo>
                        <a:pt x="63" y="5"/>
                        <a:pt x="87" y="8"/>
                        <a:pt x="94" y="13"/>
                      </a:cubicBezTo>
                      <a:close/>
                    </a:path>
                  </a:pathLst>
                </a:custGeom>
                <a:gradFill rotWithShape="1">
                  <a:gsLst>
                    <a:gs pos="0">
                      <a:srgbClr val="2B5476"/>
                    </a:gs>
                    <a:gs pos="50000">
                      <a:srgbClr val="5DB6FF"/>
                    </a:gs>
                    <a:gs pos="100000">
                      <a:srgbClr val="2B5476"/>
                    </a:gs>
                  </a:gsLst>
                  <a:lin ang="0" scaled="1"/>
                </a:gradFill>
                <a:ln w="9525">
                  <a:noFill/>
                  <a:miter lim="800000"/>
                  <a:headEnd/>
                  <a:tailEnd/>
                </a:ln>
              </p:spPr>
              <p:txBody>
                <a:bodyPr/>
                <a:lstStyle/>
                <a:p>
                  <a:endParaRPr lang="zh-CN" altLang="en-US">
                    <a:latin typeface="Calibri" pitchFamily="34" charset="0"/>
                  </a:endParaRPr>
                </a:p>
              </p:txBody>
            </p:sp>
            <p:sp>
              <p:nvSpPr>
                <p:cNvPr id="16400" name="Freeform 127"/>
                <p:cNvSpPr>
                  <a:spLocks/>
                </p:cNvSpPr>
                <p:nvPr/>
              </p:nvSpPr>
              <p:spPr bwMode="gray">
                <a:xfrm>
                  <a:off x="3084" y="2879"/>
                  <a:ext cx="222" cy="78"/>
                </a:xfrm>
                <a:custGeom>
                  <a:avLst/>
                  <a:gdLst>
                    <a:gd name="T0" fmla="*/ 2924 w 94"/>
                    <a:gd name="T1" fmla="*/ 435 h 33"/>
                    <a:gd name="T2" fmla="*/ 2900 w 94"/>
                    <a:gd name="T3" fmla="*/ 340 h 33"/>
                    <a:gd name="T4" fmla="*/ 1278 w 94"/>
                    <a:gd name="T5" fmla="*/ 184 h 33"/>
                    <a:gd name="T6" fmla="*/ 66 w 94"/>
                    <a:gd name="T7" fmla="*/ 938 h 33"/>
                    <a:gd name="T8" fmla="*/ 94 w 94"/>
                    <a:gd name="T9" fmla="*/ 1028 h 33"/>
                    <a:gd name="T10" fmla="*/ 1306 w 94"/>
                    <a:gd name="T11" fmla="*/ 340 h 33"/>
                    <a:gd name="T12" fmla="*/ 2924 w 94"/>
                    <a:gd name="T13" fmla="*/ 435 h 33"/>
                    <a:gd name="T14" fmla="*/ 0 60000 65536"/>
                    <a:gd name="T15" fmla="*/ 0 60000 65536"/>
                    <a:gd name="T16" fmla="*/ 0 60000 65536"/>
                    <a:gd name="T17" fmla="*/ 0 60000 65536"/>
                    <a:gd name="T18" fmla="*/ 0 60000 65536"/>
                    <a:gd name="T19" fmla="*/ 0 60000 65536"/>
                    <a:gd name="T20" fmla="*/ 0 60000 65536"/>
                    <a:gd name="T21" fmla="*/ 0 w 94"/>
                    <a:gd name="T22" fmla="*/ 0 h 33"/>
                    <a:gd name="T23" fmla="*/ 94 w 94"/>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33">
                      <a:moveTo>
                        <a:pt x="94" y="14"/>
                      </a:moveTo>
                      <a:cubicBezTo>
                        <a:pt x="94" y="13"/>
                        <a:pt x="93" y="11"/>
                        <a:pt x="93" y="11"/>
                      </a:cubicBezTo>
                      <a:cubicBezTo>
                        <a:pt x="92" y="4"/>
                        <a:pt x="65" y="0"/>
                        <a:pt x="41" y="6"/>
                      </a:cubicBezTo>
                      <a:cubicBezTo>
                        <a:pt x="17" y="12"/>
                        <a:pt x="0" y="24"/>
                        <a:pt x="2" y="30"/>
                      </a:cubicBezTo>
                      <a:cubicBezTo>
                        <a:pt x="2" y="31"/>
                        <a:pt x="2" y="32"/>
                        <a:pt x="3" y="33"/>
                      </a:cubicBezTo>
                      <a:cubicBezTo>
                        <a:pt x="5" y="26"/>
                        <a:pt x="21" y="16"/>
                        <a:pt x="42" y="11"/>
                      </a:cubicBezTo>
                      <a:cubicBezTo>
                        <a:pt x="63" y="6"/>
                        <a:pt x="87" y="9"/>
                        <a:pt x="94" y="14"/>
                      </a:cubicBezTo>
                      <a:close/>
                    </a:path>
                  </a:pathLst>
                </a:custGeom>
                <a:gradFill rotWithShape="1">
                  <a:gsLst>
                    <a:gs pos="0">
                      <a:srgbClr val="2B5476"/>
                    </a:gs>
                    <a:gs pos="50000">
                      <a:srgbClr val="5DB6FF"/>
                    </a:gs>
                    <a:gs pos="100000">
                      <a:srgbClr val="2B5476"/>
                    </a:gs>
                  </a:gsLst>
                  <a:lin ang="0" scaled="1"/>
                </a:gradFill>
                <a:ln w="9525">
                  <a:noFill/>
                  <a:miter lim="800000"/>
                  <a:headEnd/>
                  <a:tailEnd/>
                </a:ln>
              </p:spPr>
              <p:txBody>
                <a:bodyPr/>
                <a:lstStyle/>
                <a:p>
                  <a:endParaRPr lang="zh-CN" altLang="en-US">
                    <a:latin typeface="Calibri" pitchFamily="34" charset="0"/>
                  </a:endParaRPr>
                </a:p>
              </p:txBody>
            </p:sp>
            <p:sp>
              <p:nvSpPr>
                <p:cNvPr id="16401" name="Freeform 128"/>
                <p:cNvSpPr>
                  <a:spLocks/>
                </p:cNvSpPr>
                <p:nvPr/>
              </p:nvSpPr>
              <p:spPr bwMode="gray">
                <a:xfrm>
                  <a:off x="3096" y="2927"/>
                  <a:ext cx="222" cy="78"/>
                </a:xfrm>
                <a:custGeom>
                  <a:avLst/>
                  <a:gdLst>
                    <a:gd name="T0" fmla="*/ 2900 w 94"/>
                    <a:gd name="T1" fmla="*/ 319 h 33"/>
                    <a:gd name="T2" fmla="*/ 1278 w 94"/>
                    <a:gd name="T3" fmla="*/ 184 h 33"/>
                    <a:gd name="T4" fmla="*/ 66 w 94"/>
                    <a:gd name="T5" fmla="*/ 938 h 33"/>
                    <a:gd name="T6" fmla="*/ 66 w 94"/>
                    <a:gd name="T7" fmla="*/ 1028 h 33"/>
                    <a:gd name="T8" fmla="*/ 1306 w 94"/>
                    <a:gd name="T9" fmla="*/ 319 h 33"/>
                    <a:gd name="T10" fmla="*/ 2900 w 94"/>
                    <a:gd name="T11" fmla="*/ 409 h 33"/>
                    <a:gd name="T12" fmla="*/ 2900 w 94"/>
                    <a:gd name="T13" fmla="*/ 319 h 33"/>
                    <a:gd name="T14" fmla="*/ 0 60000 65536"/>
                    <a:gd name="T15" fmla="*/ 0 60000 65536"/>
                    <a:gd name="T16" fmla="*/ 0 60000 65536"/>
                    <a:gd name="T17" fmla="*/ 0 60000 65536"/>
                    <a:gd name="T18" fmla="*/ 0 60000 65536"/>
                    <a:gd name="T19" fmla="*/ 0 60000 65536"/>
                    <a:gd name="T20" fmla="*/ 0 60000 65536"/>
                    <a:gd name="T21" fmla="*/ 0 w 94"/>
                    <a:gd name="T22" fmla="*/ 0 h 33"/>
                    <a:gd name="T23" fmla="*/ 94 w 94"/>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33">
                      <a:moveTo>
                        <a:pt x="93" y="10"/>
                      </a:moveTo>
                      <a:cubicBezTo>
                        <a:pt x="92" y="4"/>
                        <a:pt x="65" y="0"/>
                        <a:pt x="41" y="6"/>
                      </a:cubicBezTo>
                      <a:cubicBezTo>
                        <a:pt x="17" y="11"/>
                        <a:pt x="0" y="24"/>
                        <a:pt x="2" y="30"/>
                      </a:cubicBezTo>
                      <a:cubicBezTo>
                        <a:pt x="2" y="31"/>
                        <a:pt x="2" y="32"/>
                        <a:pt x="2" y="33"/>
                      </a:cubicBezTo>
                      <a:cubicBezTo>
                        <a:pt x="5" y="26"/>
                        <a:pt x="21" y="15"/>
                        <a:pt x="42" y="10"/>
                      </a:cubicBezTo>
                      <a:cubicBezTo>
                        <a:pt x="63" y="6"/>
                        <a:pt x="87" y="8"/>
                        <a:pt x="93" y="13"/>
                      </a:cubicBezTo>
                      <a:cubicBezTo>
                        <a:pt x="94" y="12"/>
                        <a:pt x="93" y="11"/>
                        <a:pt x="93" y="10"/>
                      </a:cubicBezTo>
                      <a:close/>
                    </a:path>
                  </a:pathLst>
                </a:custGeom>
                <a:gradFill rotWithShape="1">
                  <a:gsLst>
                    <a:gs pos="0">
                      <a:srgbClr val="2B5476"/>
                    </a:gs>
                    <a:gs pos="50000">
                      <a:srgbClr val="5DB6FF"/>
                    </a:gs>
                    <a:gs pos="100000">
                      <a:srgbClr val="2B5476"/>
                    </a:gs>
                  </a:gsLst>
                  <a:lin ang="0" scaled="1"/>
                </a:gradFill>
                <a:ln w="9525">
                  <a:noFill/>
                  <a:miter lim="800000"/>
                  <a:headEnd/>
                  <a:tailEnd/>
                </a:ln>
              </p:spPr>
              <p:txBody>
                <a:bodyPr/>
                <a:lstStyle/>
                <a:p>
                  <a:endParaRPr lang="zh-CN" altLang="en-US">
                    <a:latin typeface="Calibri" pitchFamily="34" charset="0"/>
                  </a:endParaRPr>
                </a:p>
              </p:txBody>
            </p:sp>
          </p:grpSp>
        </p:grpSp>
      </p:grpSp>
      <p:sp>
        <p:nvSpPr>
          <p:cNvPr id="26" name="内容占位符 7"/>
          <p:cNvSpPr txBox="1">
            <a:spLocks/>
          </p:cNvSpPr>
          <p:nvPr/>
        </p:nvSpPr>
        <p:spPr>
          <a:xfrm>
            <a:off x="539750" y="1844675"/>
            <a:ext cx="4968875" cy="2963863"/>
          </a:xfrm>
          <a:prstGeom prst="rect">
            <a:avLst/>
          </a:prstGeom>
        </p:spPr>
        <p:txBody>
          <a:bodyPr/>
          <a:lstStyle>
            <a:lvl1pPr marL="0" indent="0" algn="l" defTabSz="914400" rtl="0" eaLnBrk="1" latinLnBrk="0" hangingPunct="1">
              <a:lnSpc>
                <a:spcPct val="130000"/>
              </a:lnSpc>
              <a:spcBef>
                <a:spcPts val="0"/>
              </a:spcBef>
              <a:spcAft>
                <a:spcPts val="1200"/>
              </a:spcAft>
              <a:buFontTx/>
              <a:buNone/>
              <a:defRPr sz="3200" kern="1200">
                <a:solidFill>
                  <a:schemeClr val="tx1"/>
                </a:solidFill>
                <a:latin typeface="+mn-lt"/>
                <a:ea typeface="+mn-ea"/>
                <a:cs typeface="+mn-cs"/>
              </a:defRPr>
            </a:lvl1pPr>
            <a:lvl2pPr marL="457200" indent="0" algn="l" defTabSz="914400" rtl="0" eaLnBrk="1" latinLnBrk="0" hangingPunct="1">
              <a:lnSpc>
                <a:spcPct val="130000"/>
              </a:lnSpc>
              <a:spcBef>
                <a:spcPts val="0"/>
              </a:spcBef>
              <a:spcAft>
                <a:spcPts val="1200"/>
              </a:spcAft>
              <a:buFontTx/>
              <a:buNone/>
              <a:defRPr sz="2800" kern="1200">
                <a:solidFill>
                  <a:schemeClr val="tx1"/>
                </a:solidFill>
                <a:latin typeface="+mn-lt"/>
                <a:ea typeface="+mn-ea"/>
                <a:cs typeface="+mn-cs"/>
              </a:defRPr>
            </a:lvl2pPr>
            <a:lvl3pPr marL="914400" indent="0" algn="l" defTabSz="914400" rtl="0" eaLnBrk="1" latinLnBrk="0" hangingPunct="1">
              <a:lnSpc>
                <a:spcPct val="130000"/>
              </a:lnSpc>
              <a:spcBef>
                <a:spcPts val="0"/>
              </a:spcBef>
              <a:spcAft>
                <a:spcPts val="1200"/>
              </a:spcAft>
              <a:buFontTx/>
              <a:buNone/>
              <a:defRPr sz="2400" kern="1200">
                <a:solidFill>
                  <a:schemeClr val="tx1"/>
                </a:solidFill>
                <a:latin typeface="+mn-lt"/>
                <a:ea typeface="+mn-ea"/>
                <a:cs typeface="+mn-cs"/>
              </a:defRPr>
            </a:lvl3pPr>
            <a:lvl4pPr marL="13716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4pPr>
            <a:lvl5pPr marL="18288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fontAlgn="auto">
              <a:buFont typeface="Wingdings" pitchFamily="2" charset="2"/>
              <a:buChar char="l"/>
              <a:defRPr/>
            </a:pPr>
            <a:r>
              <a:rPr lang="zh-CN" altLang="en-US" sz="2400" dirty="0" smtClean="0">
                <a:solidFill>
                  <a:schemeClr val="tx1">
                    <a:lumMod val="65000"/>
                    <a:lumOff val="35000"/>
                  </a:schemeClr>
                </a:solidFill>
                <a:latin typeface="微软雅黑" pitchFamily="34" charset="-122"/>
                <a:ea typeface="微软雅黑" pitchFamily="34" charset="-122"/>
              </a:rPr>
              <a:t>添加说明文字添加说明文字添加说明文字添加说明</a:t>
            </a:r>
            <a:endParaRPr lang="en-US" altLang="zh-CN" sz="2400" dirty="0" smtClean="0">
              <a:solidFill>
                <a:schemeClr val="tx1">
                  <a:lumMod val="65000"/>
                  <a:lumOff val="35000"/>
                </a:schemeClr>
              </a:solidFill>
              <a:latin typeface="微软雅黑" pitchFamily="34" charset="-122"/>
              <a:ea typeface="微软雅黑" pitchFamily="34" charset="-122"/>
            </a:endParaRPr>
          </a:p>
          <a:p>
            <a:pPr marL="342900" indent="-342900" fontAlgn="auto">
              <a:buFont typeface="Wingdings" pitchFamily="2" charset="2"/>
              <a:buChar char="l"/>
              <a:defRPr/>
            </a:pPr>
            <a:r>
              <a:rPr lang="zh-CN" altLang="en-US" sz="2400" dirty="0" smtClean="0">
                <a:solidFill>
                  <a:schemeClr val="tx1">
                    <a:lumMod val="65000"/>
                    <a:lumOff val="35000"/>
                  </a:schemeClr>
                </a:solidFill>
                <a:latin typeface="微软雅黑" pitchFamily="34" charset="-122"/>
                <a:ea typeface="微软雅黑" pitchFamily="34" charset="-122"/>
              </a:rPr>
              <a:t>添加说明文字添加说明文字添加说明文字添加说明文字添加</a:t>
            </a:r>
            <a:endParaRPr lang="en-US" altLang="zh-CN" sz="2400" dirty="0" smtClean="0">
              <a:solidFill>
                <a:schemeClr val="tx1">
                  <a:lumMod val="65000"/>
                  <a:lumOff val="35000"/>
                </a:schemeClr>
              </a:solidFill>
              <a:latin typeface="微软雅黑" pitchFamily="34" charset="-122"/>
              <a:ea typeface="微软雅黑" pitchFamily="34" charset="-122"/>
            </a:endParaRPr>
          </a:p>
          <a:p>
            <a:pPr marL="342900" indent="-342900" fontAlgn="auto">
              <a:buFont typeface="Wingdings" pitchFamily="2" charset="2"/>
              <a:buChar char="l"/>
              <a:defRPr/>
            </a:pPr>
            <a:r>
              <a:rPr lang="zh-CN" altLang="en-US" sz="2400" dirty="0" smtClean="0">
                <a:solidFill>
                  <a:schemeClr val="tx1">
                    <a:lumMod val="65000"/>
                    <a:lumOff val="35000"/>
                  </a:schemeClr>
                </a:solidFill>
                <a:latin typeface="微软雅黑" pitchFamily="34" charset="-122"/>
                <a:ea typeface="微软雅黑" pitchFamily="34" charset="-122"/>
              </a:rPr>
              <a:t>添加</a:t>
            </a:r>
            <a:r>
              <a:rPr lang="zh-CN" altLang="en-US" sz="2400" dirty="0">
                <a:solidFill>
                  <a:schemeClr val="tx1">
                    <a:lumMod val="65000"/>
                    <a:lumOff val="35000"/>
                  </a:schemeClr>
                </a:solidFill>
                <a:latin typeface="微软雅黑" pitchFamily="34" charset="-122"/>
                <a:ea typeface="微软雅黑" pitchFamily="34" charset="-122"/>
              </a:rPr>
              <a:t>说明文字添加说明文字添加说明文字添加说明</a:t>
            </a:r>
            <a:r>
              <a:rPr lang="zh-CN" altLang="en-US" sz="2400" dirty="0" smtClean="0">
                <a:solidFill>
                  <a:schemeClr val="tx1">
                    <a:lumMod val="65000"/>
                    <a:lumOff val="35000"/>
                  </a:schemeClr>
                </a:solidFill>
                <a:latin typeface="微软雅黑" pitchFamily="34" charset="-122"/>
                <a:ea typeface="微软雅黑" pitchFamily="34" charset="-122"/>
              </a:rPr>
              <a:t>文字</a:t>
            </a:r>
            <a:endParaRPr lang="en-US" altLang="zh-CN" sz="2400" dirty="0">
              <a:solidFill>
                <a:schemeClr val="tx1">
                  <a:lumMod val="65000"/>
                  <a:lumOff val="35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标题 34"/>
          <p:cNvSpPr>
            <a:spLocks noGrp="1"/>
          </p:cNvSpPr>
          <p:nvPr>
            <p:ph type="title"/>
          </p:nvPr>
        </p:nvSpPr>
        <p:spPr/>
        <p:txBody>
          <a:bodyPr rtlCol="0">
            <a:normAutofit/>
          </a:bodyPr>
          <a:lstStyle/>
          <a:p>
            <a:pPr fontAlgn="auto">
              <a:spcAft>
                <a:spcPts val="0"/>
              </a:spcAft>
              <a:defRPr/>
            </a:pPr>
            <a:r>
              <a:rPr lang="zh-CN" altLang="en-US" dirty="0" smtClean="0"/>
              <a:t>逻辑图表</a:t>
            </a:r>
            <a:endParaRPr lang="zh-CN" altLang="en-US" dirty="0"/>
          </a:p>
        </p:txBody>
      </p:sp>
      <p:sp>
        <p:nvSpPr>
          <p:cNvPr id="17410" name="Rectangle 5"/>
          <p:cNvSpPr>
            <a:spLocks noChangeArrowheads="1"/>
          </p:cNvSpPr>
          <p:nvPr/>
        </p:nvSpPr>
        <p:spPr bwMode="gray">
          <a:xfrm>
            <a:off x="177800" y="3433763"/>
            <a:ext cx="1847850" cy="1219200"/>
          </a:xfrm>
          <a:prstGeom prst="rect">
            <a:avLst/>
          </a:prstGeom>
          <a:noFill/>
          <a:ln w="9525">
            <a:noFill/>
            <a:miter lim="800000"/>
            <a:headEnd/>
            <a:tailEnd/>
          </a:ln>
        </p:spPr>
        <p:txBody>
          <a:bodyPr lIns="108000" tIns="108000" rIns="144000" bIns="72000"/>
          <a:lstStyle/>
          <a:p>
            <a:pPr>
              <a:lnSpc>
                <a:spcPct val="95000"/>
              </a:lnSpc>
              <a:spcAft>
                <a:spcPct val="40000"/>
              </a:spcAft>
              <a:buClr>
                <a:srgbClr val="292929"/>
              </a:buClr>
            </a:pPr>
            <a:r>
              <a:rPr lang="zh-CN" altLang="en-US" sz="2000" noProof="1">
                <a:solidFill>
                  <a:schemeClr val="accent1"/>
                </a:solidFill>
                <a:latin typeface="微软雅黑" pitchFamily="2" charset="-122"/>
                <a:ea typeface="微软雅黑" pitchFamily="2" charset="-122"/>
              </a:rPr>
              <a:t>添加文字说明</a:t>
            </a:r>
            <a:endParaRPr lang="zh-CN" altLang="zh-CN" sz="2000" noProof="1">
              <a:solidFill>
                <a:schemeClr val="accent1"/>
              </a:solidFill>
              <a:latin typeface="微软雅黑" pitchFamily="2" charset="-122"/>
              <a:ea typeface="微软雅黑" pitchFamily="2" charset="-122"/>
            </a:endParaRPr>
          </a:p>
          <a:p>
            <a:pPr>
              <a:lnSpc>
                <a:spcPct val="95000"/>
              </a:lnSpc>
              <a:spcAft>
                <a:spcPct val="40000"/>
              </a:spcAft>
              <a:buClr>
                <a:srgbClr val="292929"/>
              </a:buClr>
            </a:pPr>
            <a:r>
              <a:rPr lang="zh-CN" altLang="en-US" sz="2000" noProof="1">
                <a:solidFill>
                  <a:schemeClr val="accent1"/>
                </a:solidFill>
                <a:latin typeface="微软雅黑" pitchFamily="2" charset="-122"/>
                <a:ea typeface="微软雅黑" pitchFamily="2" charset="-122"/>
              </a:rPr>
              <a:t>添加文字说明</a:t>
            </a:r>
            <a:endParaRPr lang="zh-CN" altLang="zh-CN" sz="2000" noProof="1">
              <a:solidFill>
                <a:schemeClr val="accent1"/>
              </a:solidFill>
              <a:latin typeface="微软雅黑" pitchFamily="2" charset="-122"/>
              <a:ea typeface="微软雅黑" pitchFamily="2" charset="-122"/>
            </a:endParaRPr>
          </a:p>
          <a:p>
            <a:pPr>
              <a:lnSpc>
                <a:spcPct val="95000"/>
              </a:lnSpc>
              <a:spcAft>
                <a:spcPct val="40000"/>
              </a:spcAft>
              <a:buClr>
                <a:srgbClr val="292929"/>
              </a:buClr>
            </a:pPr>
            <a:r>
              <a:rPr lang="zh-CN" altLang="en-US" sz="2000" noProof="1">
                <a:solidFill>
                  <a:schemeClr val="accent1"/>
                </a:solidFill>
                <a:latin typeface="微软雅黑" pitchFamily="2" charset="-122"/>
                <a:ea typeface="微软雅黑" pitchFamily="2" charset="-122"/>
              </a:rPr>
              <a:t>添加文字说明</a:t>
            </a:r>
            <a:endParaRPr lang="zh-CN" altLang="zh-CN" sz="2000" noProof="1">
              <a:solidFill>
                <a:schemeClr val="accent1"/>
              </a:solidFill>
              <a:latin typeface="微软雅黑" pitchFamily="2" charset="-122"/>
              <a:ea typeface="微软雅黑" pitchFamily="2" charset="-122"/>
            </a:endParaRPr>
          </a:p>
          <a:p>
            <a:pPr>
              <a:lnSpc>
                <a:spcPct val="95000"/>
              </a:lnSpc>
              <a:spcAft>
                <a:spcPct val="40000"/>
              </a:spcAft>
              <a:buClr>
                <a:srgbClr val="292929"/>
              </a:buClr>
            </a:pPr>
            <a:endParaRPr lang="zh-CN" sz="2000" noProof="1">
              <a:solidFill>
                <a:schemeClr val="accent1"/>
              </a:solidFill>
              <a:latin typeface="微软雅黑" pitchFamily="2" charset="-122"/>
              <a:ea typeface="微软雅黑" pitchFamily="2" charset="-122"/>
            </a:endParaRPr>
          </a:p>
        </p:txBody>
      </p:sp>
      <p:cxnSp>
        <p:nvCxnSpPr>
          <p:cNvPr id="43" name="Gerade Verbindung 17"/>
          <p:cNvCxnSpPr/>
          <p:nvPr/>
        </p:nvCxnSpPr>
        <p:spPr>
          <a:xfrm flipH="1">
            <a:off x="244475" y="3251200"/>
            <a:ext cx="1954213" cy="0"/>
          </a:xfrm>
          <a:prstGeom prst="line">
            <a:avLst/>
          </a:prstGeom>
          <a:ln>
            <a:solidFill>
              <a:schemeClr val="bg1">
                <a:lumMod val="50000"/>
              </a:schemeClr>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44" name="Gerade Verbindung 18"/>
          <p:cNvCxnSpPr/>
          <p:nvPr/>
        </p:nvCxnSpPr>
        <p:spPr>
          <a:xfrm>
            <a:off x="7292975" y="4445000"/>
            <a:ext cx="1544638" cy="0"/>
          </a:xfrm>
          <a:prstGeom prst="line">
            <a:avLst/>
          </a:prstGeom>
          <a:ln>
            <a:solidFill>
              <a:schemeClr val="bg1">
                <a:lumMod val="50000"/>
              </a:schemeClr>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45" name="Gerade Verbindung 20"/>
          <p:cNvCxnSpPr/>
          <p:nvPr/>
        </p:nvCxnSpPr>
        <p:spPr>
          <a:xfrm rot="5400000" flipH="1" flipV="1">
            <a:off x="4137025" y="2368550"/>
            <a:ext cx="755650" cy="0"/>
          </a:xfrm>
          <a:prstGeom prst="line">
            <a:avLst/>
          </a:prstGeom>
          <a:ln>
            <a:solidFill>
              <a:schemeClr val="bg1">
                <a:lumMod val="50000"/>
              </a:schemeClr>
            </a:solidFill>
            <a:prstDash val="sysDash"/>
            <a:tailEnd type="oval" w="lg" len="lg"/>
          </a:ln>
        </p:spPr>
        <p:style>
          <a:lnRef idx="1">
            <a:schemeClr val="accent1"/>
          </a:lnRef>
          <a:fillRef idx="0">
            <a:schemeClr val="accent1"/>
          </a:fillRef>
          <a:effectRef idx="0">
            <a:schemeClr val="accent1"/>
          </a:effectRef>
          <a:fontRef idx="minor">
            <a:schemeClr val="tx1"/>
          </a:fontRef>
        </p:style>
      </p:cxnSp>
      <p:grpSp>
        <p:nvGrpSpPr>
          <p:cNvPr id="46" name="Gruppieren 44"/>
          <p:cNvGrpSpPr/>
          <p:nvPr/>
        </p:nvGrpSpPr>
        <p:grpSpPr>
          <a:xfrm>
            <a:off x="2198656" y="806831"/>
            <a:ext cx="4787981" cy="5162171"/>
            <a:chOff x="4937130" y="2033588"/>
            <a:chExt cx="2782887" cy="3000375"/>
          </a:xfrm>
          <a:solidFill>
            <a:schemeClr val="bg1">
              <a:lumMod val="65000"/>
            </a:schemeClr>
          </a:solidFill>
          <a:effectLst>
            <a:outerShdw blurRad="635000" dist="50800" dir="6720000" algn="ctr" rotWithShape="0">
              <a:srgbClr val="000000">
                <a:alpha val="80000"/>
              </a:srgbClr>
            </a:outerShdw>
          </a:effectLst>
          <a:scene3d>
            <a:camera prst="perspectiveFront" fov="5400000">
              <a:rot lat="18609801" lon="17965058" rev="3904819"/>
            </a:camera>
            <a:lightRig rig="threePt" dir="t"/>
          </a:scene3d>
        </p:grpSpPr>
        <p:sp>
          <p:nvSpPr>
            <p:cNvPr id="47" name="Freeform 50"/>
            <p:cNvSpPr>
              <a:spLocks/>
            </p:cNvSpPr>
            <p:nvPr/>
          </p:nvSpPr>
          <p:spPr bwMode="gray">
            <a:xfrm>
              <a:off x="4937130" y="2033588"/>
              <a:ext cx="1730375" cy="2087562"/>
            </a:xfrm>
            <a:custGeom>
              <a:avLst/>
              <a:gdLst>
                <a:gd name="T0" fmla="*/ 2147483647 w 365"/>
                <a:gd name="T1" fmla="*/ 1004079605 h 437"/>
                <a:gd name="T2" fmla="*/ 2147483647 w 365"/>
                <a:gd name="T3" fmla="*/ 502042191 h 437"/>
                <a:gd name="T4" fmla="*/ 2147483647 w 365"/>
                <a:gd name="T5" fmla="*/ 0 h 437"/>
                <a:gd name="T6" fmla="*/ 2147483647 w 365"/>
                <a:gd name="T7" fmla="*/ 981259729 h 437"/>
                <a:gd name="T8" fmla="*/ 0 w 365"/>
                <a:gd name="T9" fmla="*/ 2147483647 h 437"/>
                <a:gd name="T10" fmla="*/ 404547466 w 365"/>
                <a:gd name="T11" fmla="*/ 2147483647 h 437"/>
                <a:gd name="T12" fmla="*/ 898989068 w 365"/>
                <a:gd name="T13" fmla="*/ 2147483647 h 437"/>
                <a:gd name="T14" fmla="*/ 2147483647 w 365"/>
                <a:gd name="T15" fmla="*/ 2147483647 h 437"/>
                <a:gd name="T16" fmla="*/ 2147483647 w 365"/>
                <a:gd name="T17" fmla="*/ 2147483647 h 437"/>
                <a:gd name="T18" fmla="*/ 2147483647 w 365"/>
                <a:gd name="T19" fmla="*/ 2147483647 h 437"/>
                <a:gd name="T20" fmla="*/ 2147483647 w 365"/>
                <a:gd name="T21" fmla="*/ 2147483647 h 437"/>
                <a:gd name="T22" fmla="*/ 2147483647 w 365"/>
                <a:gd name="T23" fmla="*/ 2147483647 h 437"/>
                <a:gd name="T24" fmla="*/ 2147483647 w 365"/>
                <a:gd name="T25" fmla="*/ 2147483647 h 437"/>
                <a:gd name="T26" fmla="*/ 2147483647 w 365"/>
                <a:gd name="T27" fmla="*/ 2147483647 h 437"/>
                <a:gd name="T28" fmla="*/ 2147483647 w 365"/>
                <a:gd name="T29" fmla="*/ 1004079605 h 4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5"/>
                <a:gd name="T46" fmla="*/ 0 h 437"/>
                <a:gd name="T47" fmla="*/ 365 w 365"/>
                <a:gd name="T48" fmla="*/ 437 h 4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5" h="437">
                  <a:moveTo>
                    <a:pt x="322" y="44"/>
                  </a:moveTo>
                  <a:cubicBezTo>
                    <a:pt x="304" y="22"/>
                    <a:pt x="304" y="22"/>
                    <a:pt x="304" y="22"/>
                  </a:cubicBezTo>
                  <a:cubicBezTo>
                    <a:pt x="286" y="0"/>
                    <a:pt x="286" y="0"/>
                    <a:pt x="286" y="0"/>
                  </a:cubicBezTo>
                  <a:cubicBezTo>
                    <a:pt x="286" y="43"/>
                    <a:pt x="286" y="43"/>
                    <a:pt x="286" y="43"/>
                  </a:cubicBezTo>
                  <a:cubicBezTo>
                    <a:pt x="127" y="46"/>
                    <a:pt x="0" y="176"/>
                    <a:pt x="0" y="335"/>
                  </a:cubicBezTo>
                  <a:cubicBezTo>
                    <a:pt x="0" y="371"/>
                    <a:pt x="6" y="405"/>
                    <a:pt x="18" y="437"/>
                  </a:cubicBezTo>
                  <a:cubicBezTo>
                    <a:pt x="40" y="377"/>
                    <a:pt x="40" y="377"/>
                    <a:pt x="40" y="377"/>
                  </a:cubicBezTo>
                  <a:cubicBezTo>
                    <a:pt x="115" y="389"/>
                    <a:pt x="115" y="389"/>
                    <a:pt x="115" y="389"/>
                  </a:cubicBezTo>
                  <a:cubicBezTo>
                    <a:pt x="100" y="342"/>
                    <a:pt x="105" y="289"/>
                    <a:pt x="132" y="242"/>
                  </a:cubicBezTo>
                  <a:cubicBezTo>
                    <a:pt x="165" y="185"/>
                    <a:pt x="224" y="152"/>
                    <a:pt x="286" y="149"/>
                  </a:cubicBezTo>
                  <a:cubicBezTo>
                    <a:pt x="286" y="191"/>
                    <a:pt x="286" y="191"/>
                    <a:pt x="286" y="191"/>
                  </a:cubicBezTo>
                  <a:cubicBezTo>
                    <a:pt x="304" y="169"/>
                    <a:pt x="304" y="169"/>
                    <a:pt x="304" y="169"/>
                  </a:cubicBezTo>
                  <a:cubicBezTo>
                    <a:pt x="319" y="151"/>
                    <a:pt x="319" y="151"/>
                    <a:pt x="319" y="151"/>
                  </a:cubicBezTo>
                  <a:cubicBezTo>
                    <a:pt x="365" y="96"/>
                    <a:pt x="365" y="96"/>
                    <a:pt x="365" y="96"/>
                  </a:cubicBezTo>
                  <a:lnTo>
                    <a:pt x="322" y="44"/>
                  </a:lnTo>
                  <a:close/>
                </a:path>
              </a:pathLst>
            </a:custGeom>
            <a:solidFill>
              <a:schemeClr val="accent1"/>
            </a:solidFill>
            <a:ln w="0">
              <a:solidFill>
                <a:srgbClr val="FFFFFF"/>
              </a:solid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fontAlgn="auto">
                <a:spcBef>
                  <a:spcPts val="0"/>
                </a:spcBef>
                <a:spcAft>
                  <a:spcPts val="0"/>
                </a:spcAft>
                <a:defRPr/>
              </a:pPr>
              <a:endParaRPr lang="de-DE" noProof="1">
                <a:latin typeface="+mn-lt"/>
                <a:ea typeface="+mn-ea"/>
              </a:endParaRPr>
            </a:p>
          </p:txBody>
        </p:sp>
        <p:sp>
          <p:nvSpPr>
            <p:cNvPr id="49" name="Freeform 51"/>
            <p:cNvSpPr>
              <a:spLocks/>
            </p:cNvSpPr>
            <p:nvPr/>
          </p:nvSpPr>
          <p:spPr bwMode="gray">
            <a:xfrm>
              <a:off x="4965705" y="3906838"/>
              <a:ext cx="2428874" cy="1127125"/>
            </a:xfrm>
            <a:custGeom>
              <a:avLst/>
              <a:gdLst>
                <a:gd name="T0" fmla="*/ 2147483647 w 512"/>
                <a:gd name="T1" fmla="*/ 2147483647 h 236"/>
                <a:gd name="T2" fmla="*/ 2147483647 w 512"/>
                <a:gd name="T3" fmla="*/ 1596682593 h 236"/>
                <a:gd name="T4" fmla="*/ 2147483647 w 512"/>
                <a:gd name="T5" fmla="*/ 2147483647 h 236"/>
                <a:gd name="T6" fmla="*/ 2147483647 w 512"/>
                <a:gd name="T7" fmla="*/ 958008541 h 236"/>
                <a:gd name="T8" fmla="*/ 2147483647 w 512"/>
                <a:gd name="T9" fmla="*/ 479004271 h 236"/>
                <a:gd name="T10" fmla="*/ 2147483647 w 512"/>
                <a:gd name="T11" fmla="*/ 364954533 h 236"/>
                <a:gd name="T12" fmla="*/ 2147483647 w 512"/>
                <a:gd name="T13" fmla="*/ 273714669 h 236"/>
                <a:gd name="T14" fmla="*/ 967697791 w 512"/>
                <a:gd name="T15" fmla="*/ 0 h 236"/>
                <a:gd name="T16" fmla="*/ 450091344 w 512"/>
                <a:gd name="T17" fmla="*/ 1459822909 h 236"/>
                <a:gd name="T18" fmla="*/ 225045672 w 512"/>
                <a:gd name="T19" fmla="*/ 2052876767 h 236"/>
                <a:gd name="T20" fmla="*/ 0 w 512"/>
                <a:gd name="T21" fmla="*/ 2147483647 h 236"/>
                <a:gd name="T22" fmla="*/ 810162552 w 512"/>
                <a:gd name="T23" fmla="*/ 2147483647 h 236"/>
                <a:gd name="T24" fmla="*/ 2147483647 w 512"/>
                <a:gd name="T25" fmla="*/ 2147483647 h 236"/>
                <a:gd name="T26" fmla="*/ 2147483647 w 512"/>
                <a:gd name="T27" fmla="*/ 2147483647 h 236"/>
                <a:gd name="T28" fmla="*/ 2147483647 w 512"/>
                <a:gd name="T29" fmla="*/ 2147483647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36"/>
                <a:gd name="T47" fmla="*/ 512 w 512"/>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36">
                  <a:moveTo>
                    <a:pt x="449" y="141"/>
                  </a:moveTo>
                  <a:cubicBezTo>
                    <a:pt x="422" y="70"/>
                    <a:pt x="422" y="70"/>
                    <a:pt x="422" y="70"/>
                  </a:cubicBezTo>
                  <a:cubicBezTo>
                    <a:pt x="365" y="132"/>
                    <a:pt x="270" y="148"/>
                    <a:pt x="194" y="104"/>
                  </a:cubicBezTo>
                  <a:cubicBezTo>
                    <a:pt x="166" y="89"/>
                    <a:pt x="145" y="67"/>
                    <a:pt x="129" y="42"/>
                  </a:cubicBezTo>
                  <a:cubicBezTo>
                    <a:pt x="165" y="21"/>
                    <a:pt x="165" y="21"/>
                    <a:pt x="165" y="21"/>
                  </a:cubicBezTo>
                  <a:cubicBezTo>
                    <a:pt x="137" y="16"/>
                    <a:pt x="137" y="16"/>
                    <a:pt x="137" y="16"/>
                  </a:cubicBezTo>
                  <a:cubicBezTo>
                    <a:pt x="114" y="12"/>
                    <a:pt x="114" y="12"/>
                    <a:pt x="114" y="12"/>
                  </a:cubicBezTo>
                  <a:cubicBezTo>
                    <a:pt x="43" y="0"/>
                    <a:pt x="43" y="0"/>
                    <a:pt x="43" y="0"/>
                  </a:cubicBezTo>
                  <a:cubicBezTo>
                    <a:pt x="20" y="64"/>
                    <a:pt x="20" y="64"/>
                    <a:pt x="20" y="64"/>
                  </a:cubicBezTo>
                  <a:cubicBezTo>
                    <a:pt x="10" y="90"/>
                    <a:pt x="10" y="90"/>
                    <a:pt x="10" y="90"/>
                  </a:cubicBezTo>
                  <a:cubicBezTo>
                    <a:pt x="0" y="116"/>
                    <a:pt x="0" y="116"/>
                    <a:pt x="0" y="116"/>
                  </a:cubicBezTo>
                  <a:cubicBezTo>
                    <a:pt x="36" y="96"/>
                    <a:pt x="36" y="96"/>
                    <a:pt x="36" y="96"/>
                  </a:cubicBezTo>
                  <a:cubicBezTo>
                    <a:pt x="88" y="180"/>
                    <a:pt x="181" y="236"/>
                    <a:pt x="287" y="236"/>
                  </a:cubicBezTo>
                  <a:cubicBezTo>
                    <a:pt x="377" y="236"/>
                    <a:pt x="458" y="195"/>
                    <a:pt x="512" y="130"/>
                  </a:cubicBezTo>
                  <a:lnTo>
                    <a:pt x="449" y="141"/>
                  </a:lnTo>
                  <a:close/>
                </a:path>
              </a:pathLst>
            </a:custGeom>
            <a:solidFill>
              <a:schemeClr val="accent3"/>
            </a:solidFill>
            <a:ln w="0">
              <a:solidFill>
                <a:srgbClr val="FFFFFF"/>
              </a:solid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fontAlgn="auto">
                <a:spcBef>
                  <a:spcPts val="0"/>
                </a:spcBef>
                <a:spcAft>
                  <a:spcPts val="0"/>
                </a:spcAft>
                <a:defRPr/>
              </a:pPr>
              <a:endParaRPr lang="de-DE" noProof="1">
                <a:latin typeface="+mn-lt"/>
                <a:ea typeface="+mn-ea"/>
              </a:endParaRPr>
            </a:p>
          </p:txBody>
        </p:sp>
        <p:sp>
          <p:nvSpPr>
            <p:cNvPr id="50" name="Freeform 52"/>
            <p:cNvSpPr>
              <a:spLocks/>
            </p:cNvSpPr>
            <p:nvPr/>
          </p:nvSpPr>
          <p:spPr bwMode="gray">
            <a:xfrm>
              <a:off x="6521455" y="2259013"/>
              <a:ext cx="1198562" cy="2244725"/>
            </a:xfrm>
            <a:custGeom>
              <a:avLst/>
              <a:gdLst>
                <a:gd name="T0" fmla="*/ 2147483647 w 252"/>
                <a:gd name="T1" fmla="*/ 2147483647 h 470"/>
                <a:gd name="T2" fmla="*/ 2147483647 w 252"/>
                <a:gd name="T3" fmla="*/ 2147483647 h 470"/>
                <a:gd name="T4" fmla="*/ 180973380 w 252"/>
                <a:gd name="T5" fmla="*/ 0 h 470"/>
                <a:gd name="T6" fmla="*/ 1108451094 w 252"/>
                <a:gd name="T7" fmla="*/ 1117705898 h 470"/>
                <a:gd name="T8" fmla="*/ 0 w 252"/>
                <a:gd name="T9" fmla="*/ 2147483647 h 470"/>
                <a:gd name="T10" fmla="*/ 1176312516 w 252"/>
                <a:gd name="T11" fmla="*/ 2147483647 h 470"/>
                <a:gd name="T12" fmla="*/ 2147483647 w 252"/>
                <a:gd name="T13" fmla="*/ 2147483647 h 470"/>
                <a:gd name="T14" fmla="*/ 1968062703 w 252"/>
                <a:gd name="T15" fmla="*/ 2147483647 h 470"/>
                <a:gd name="T16" fmla="*/ 2147483647 w 252"/>
                <a:gd name="T17" fmla="*/ 2147483647 h 470"/>
                <a:gd name="T18" fmla="*/ 2147483647 w 252"/>
                <a:gd name="T19" fmla="*/ 2147483647 h 470"/>
                <a:gd name="T20" fmla="*/ 2147483647 w 252"/>
                <a:gd name="T21" fmla="*/ 2147483647 h 470"/>
                <a:gd name="T22" fmla="*/ 2147483647 w 252"/>
                <a:gd name="T23" fmla="*/ 2147483647 h 470"/>
                <a:gd name="T24" fmla="*/ 2147483647 w 252"/>
                <a:gd name="T25" fmla="*/ 2147483647 h 470"/>
                <a:gd name="T26" fmla="*/ 2147483647 w 252"/>
                <a:gd name="T27" fmla="*/ 2147483647 h 470"/>
                <a:gd name="T28" fmla="*/ 2147483647 w 252"/>
                <a:gd name="T29" fmla="*/ 2147483647 h 4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2"/>
                <a:gd name="T46" fmla="*/ 0 h 470"/>
                <a:gd name="T47" fmla="*/ 252 w 252"/>
                <a:gd name="T48" fmla="*/ 470 h 4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2" h="470">
                  <a:moveTo>
                    <a:pt x="216" y="429"/>
                  </a:moveTo>
                  <a:cubicBezTo>
                    <a:pt x="238" y="387"/>
                    <a:pt x="251" y="339"/>
                    <a:pt x="251" y="288"/>
                  </a:cubicBezTo>
                  <a:cubicBezTo>
                    <a:pt x="251" y="144"/>
                    <a:pt x="146" y="23"/>
                    <a:pt x="8" y="0"/>
                  </a:cubicBezTo>
                  <a:cubicBezTo>
                    <a:pt x="49" y="49"/>
                    <a:pt x="49" y="49"/>
                    <a:pt x="49" y="49"/>
                  </a:cubicBezTo>
                  <a:cubicBezTo>
                    <a:pt x="0" y="107"/>
                    <a:pt x="0" y="107"/>
                    <a:pt x="0" y="107"/>
                  </a:cubicBezTo>
                  <a:cubicBezTo>
                    <a:pt x="18" y="111"/>
                    <a:pt x="35" y="118"/>
                    <a:pt x="52" y="127"/>
                  </a:cubicBezTo>
                  <a:cubicBezTo>
                    <a:pt x="139" y="177"/>
                    <a:pt x="170" y="287"/>
                    <a:pt x="123" y="375"/>
                  </a:cubicBezTo>
                  <a:cubicBezTo>
                    <a:pt x="87" y="354"/>
                    <a:pt x="87" y="354"/>
                    <a:pt x="87" y="354"/>
                  </a:cubicBezTo>
                  <a:cubicBezTo>
                    <a:pt x="97" y="381"/>
                    <a:pt x="97" y="381"/>
                    <a:pt x="97" y="381"/>
                  </a:cubicBezTo>
                  <a:cubicBezTo>
                    <a:pt x="105" y="403"/>
                    <a:pt x="105" y="403"/>
                    <a:pt x="105" y="403"/>
                  </a:cubicBezTo>
                  <a:cubicBezTo>
                    <a:pt x="130" y="470"/>
                    <a:pt x="130" y="470"/>
                    <a:pt x="130" y="470"/>
                  </a:cubicBezTo>
                  <a:cubicBezTo>
                    <a:pt x="197" y="459"/>
                    <a:pt x="197" y="459"/>
                    <a:pt x="197" y="459"/>
                  </a:cubicBezTo>
                  <a:cubicBezTo>
                    <a:pt x="224" y="454"/>
                    <a:pt x="224" y="454"/>
                    <a:pt x="224" y="454"/>
                  </a:cubicBezTo>
                  <a:cubicBezTo>
                    <a:pt x="252" y="450"/>
                    <a:pt x="252" y="450"/>
                    <a:pt x="252" y="450"/>
                  </a:cubicBezTo>
                  <a:lnTo>
                    <a:pt x="216" y="429"/>
                  </a:lnTo>
                  <a:close/>
                </a:path>
              </a:pathLst>
            </a:custGeom>
            <a:solidFill>
              <a:schemeClr val="accent4"/>
            </a:solidFill>
            <a:ln w="0">
              <a:solidFill>
                <a:srgbClr val="FFFFFF"/>
              </a:solid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fontAlgn="auto">
                <a:spcBef>
                  <a:spcPts val="0"/>
                </a:spcBef>
                <a:spcAft>
                  <a:spcPts val="0"/>
                </a:spcAft>
                <a:defRPr/>
              </a:pPr>
              <a:endParaRPr lang="de-DE" noProof="1">
                <a:latin typeface="+mn-lt"/>
                <a:ea typeface="+mn-ea"/>
              </a:endParaRPr>
            </a:p>
          </p:txBody>
        </p:sp>
      </p:grpSp>
      <p:sp>
        <p:nvSpPr>
          <p:cNvPr id="51" name="Rectangle 5"/>
          <p:cNvSpPr>
            <a:spLocks noChangeArrowheads="1"/>
          </p:cNvSpPr>
          <p:nvPr/>
        </p:nvSpPr>
        <p:spPr bwMode="gray">
          <a:xfrm>
            <a:off x="4716463" y="1552575"/>
            <a:ext cx="1847850" cy="1219200"/>
          </a:xfrm>
          <a:prstGeom prst="rect">
            <a:avLst/>
          </a:prstGeom>
          <a:noFill/>
          <a:ln>
            <a:noFill/>
          </a:ln>
          <a:extLst>
            <a:ext uri="{909E8E84-426E-40DD-AFC4-6F175D3DCCD1}"/>
            <a:ext uri="{91240B29-F687-4F45-9708-019B960494DF}"/>
          </a:extLst>
        </p:spPr>
        <p:txBody>
          <a:bodyPr lIns="108000" tIns="108000" rIns="144000" bIns="72000"/>
          <a:lstStyle/>
          <a:p>
            <a:pPr fontAlgn="auto">
              <a:lnSpc>
                <a:spcPct val="95000"/>
              </a:lnSpc>
              <a:spcBef>
                <a:spcPts val="0"/>
              </a:spcBef>
              <a:spcAft>
                <a:spcPct val="40000"/>
              </a:spcAft>
              <a:buClr>
                <a:srgbClr val="292929"/>
              </a:buClr>
              <a:defRPr/>
            </a:pPr>
            <a:r>
              <a:rPr lang="zh-CN" altLang="en-US" sz="2000" noProof="1">
                <a:solidFill>
                  <a:schemeClr val="accent4">
                    <a:lumMod val="75000"/>
                  </a:schemeClr>
                </a:solidFill>
                <a:latin typeface="微软雅黑" pitchFamily="34" charset="-122"/>
                <a:ea typeface="微软雅黑" pitchFamily="34" charset="-122"/>
              </a:rPr>
              <a:t>添加文字说明</a:t>
            </a:r>
            <a:endParaRPr lang="en-US" altLang="zh-CN" sz="2000" noProof="1">
              <a:solidFill>
                <a:schemeClr val="accent4">
                  <a:lumMod val="75000"/>
                </a:schemeClr>
              </a:solidFill>
              <a:latin typeface="微软雅黑" pitchFamily="34" charset="-122"/>
              <a:ea typeface="微软雅黑" pitchFamily="34" charset="-122"/>
            </a:endParaRPr>
          </a:p>
          <a:p>
            <a:pPr fontAlgn="auto">
              <a:lnSpc>
                <a:spcPct val="95000"/>
              </a:lnSpc>
              <a:spcBef>
                <a:spcPts val="0"/>
              </a:spcBef>
              <a:spcAft>
                <a:spcPct val="40000"/>
              </a:spcAft>
              <a:buClr>
                <a:srgbClr val="292929"/>
              </a:buClr>
              <a:defRPr/>
            </a:pPr>
            <a:r>
              <a:rPr lang="zh-CN" altLang="en-US" sz="2000" noProof="1">
                <a:solidFill>
                  <a:schemeClr val="accent4">
                    <a:lumMod val="75000"/>
                  </a:schemeClr>
                </a:solidFill>
                <a:latin typeface="微软雅黑" pitchFamily="34" charset="-122"/>
                <a:ea typeface="微软雅黑" pitchFamily="34" charset="-122"/>
              </a:rPr>
              <a:t>添加文字说明</a:t>
            </a:r>
            <a:endParaRPr lang="en-US" altLang="zh-CN" sz="2000" noProof="1">
              <a:solidFill>
                <a:schemeClr val="accent4">
                  <a:lumMod val="75000"/>
                </a:schemeClr>
              </a:solidFill>
              <a:latin typeface="微软雅黑" pitchFamily="34" charset="-122"/>
              <a:ea typeface="微软雅黑" pitchFamily="34" charset="-122"/>
            </a:endParaRPr>
          </a:p>
          <a:p>
            <a:pPr fontAlgn="auto">
              <a:lnSpc>
                <a:spcPct val="95000"/>
              </a:lnSpc>
              <a:spcBef>
                <a:spcPts val="0"/>
              </a:spcBef>
              <a:spcAft>
                <a:spcPct val="40000"/>
              </a:spcAft>
              <a:buClr>
                <a:srgbClr val="292929"/>
              </a:buClr>
              <a:defRPr/>
            </a:pPr>
            <a:r>
              <a:rPr lang="zh-CN" altLang="en-US" sz="2000" noProof="1">
                <a:solidFill>
                  <a:schemeClr val="accent4">
                    <a:lumMod val="75000"/>
                  </a:schemeClr>
                </a:solidFill>
                <a:latin typeface="微软雅黑" pitchFamily="34" charset="-122"/>
                <a:ea typeface="微软雅黑" pitchFamily="34" charset="-122"/>
              </a:rPr>
              <a:t>添加文字说明</a:t>
            </a:r>
            <a:endParaRPr lang="en-US" altLang="zh-CN" sz="2000" noProof="1">
              <a:solidFill>
                <a:schemeClr val="accent4">
                  <a:lumMod val="75000"/>
                </a:schemeClr>
              </a:solidFill>
              <a:latin typeface="微软雅黑" pitchFamily="34" charset="-122"/>
              <a:ea typeface="微软雅黑" pitchFamily="34" charset="-122"/>
            </a:endParaRPr>
          </a:p>
          <a:p>
            <a:pPr fontAlgn="auto">
              <a:lnSpc>
                <a:spcPct val="95000"/>
              </a:lnSpc>
              <a:spcBef>
                <a:spcPts val="0"/>
              </a:spcBef>
              <a:spcAft>
                <a:spcPct val="40000"/>
              </a:spcAft>
              <a:buClr>
                <a:srgbClr val="292929"/>
              </a:buClr>
              <a:defRPr/>
            </a:pPr>
            <a:endParaRPr lang="en-US" sz="2000" noProof="1">
              <a:solidFill>
                <a:schemeClr val="accent4">
                  <a:lumMod val="75000"/>
                </a:schemeClr>
              </a:solidFill>
              <a:latin typeface="微软雅黑" pitchFamily="34" charset="-122"/>
              <a:ea typeface="微软雅黑" pitchFamily="34" charset="-122"/>
            </a:endParaRPr>
          </a:p>
        </p:txBody>
      </p:sp>
      <p:sp>
        <p:nvSpPr>
          <p:cNvPr id="53" name="Rectangle 5"/>
          <p:cNvSpPr>
            <a:spLocks noChangeArrowheads="1"/>
          </p:cNvSpPr>
          <p:nvPr/>
        </p:nvSpPr>
        <p:spPr bwMode="gray">
          <a:xfrm>
            <a:off x="6986588" y="4749800"/>
            <a:ext cx="1847850" cy="1219200"/>
          </a:xfrm>
          <a:prstGeom prst="rect">
            <a:avLst/>
          </a:prstGeom>
          <a:noFill/>
          <a:ln>
            <a:noFill/>
          </a:ln>
          <a:extLst>
            <a:ext uri="{909E8E84-426E-40DD-AFC4-6F175D3DCCD1}"/>
            <a:ext uri="{91240B29-F687-4F45-9708-019B960494DF}"/>
          </a:extLst>
        </p:spPr>
        <p:txBody>
          <a:bodyPr lIns="108000" tIns="108000" rIns="144000" bIns="72000"/>
          <a:lstStyle/>
          <a:p>
            <a:pPr algn="r" fontAlgn="auto">
              <a:lnSpc>
                <a:spcPct val="95000"/>
              </a:lnSpc>
              <a:spcBef>
                <a:spcPts val="0"/>
              </a:spcBef>
              <a:spcAft>
                <a:spcPct val="40000"/>
              </a:spcAft>
              <a:buClr>
                <a:srgbClr val="292929"/>
              </a:buClr>
              <a:defRPr/>
            </a:pPr>
            <a:r>
              <a:rPr lang="zh-CN" altLang="en-US" sz="2000" noProof="1">
                <a:solidFill>
                  <a:schemeClr val="accent3"/>
                </a:solidFill>
                <a:latin typeface="微软雅黑" pitchFamily="34" charset="-122"/>
                <a:ea typeface="微软雅黑" pitchFamily="34" charset="-122"/>
              </a:rPr>
              <a:t>添加文字说明</a:t>
            </a:r>
            <a:endParaRPr lang="en-US" altLang="zh-CN" sz="2000" noProof="1">
              <a:solidFill>
                <a:schemeClr val="accent3"/>
              </a:solidFill>
              <a:latin typeface="微软雅黑" pitchFamily="34" charset="-122"/>
              <a:ea typeface="微软雅黑" pitchFamily="34" charset="-122"/>
            </a:endParaRPr>
          </a:p>
          <a:p>
            <a:pPr algn="r" fontAlgn="auto">
              <a:lnSpc>
                <a:spcPct val="95000"/>
              </a:lnSpc>
              <a:spcBef>
                <a:spcPts val="0"/>
              </a:spcBef>
              <a:spcAft>
                <a:spcPct val="40000"/>
              </a:spcAft>
              <a:buClr>
                <a:srgbClr val="292929"/>
              </a:buClr>
              <a:defRPr/>
            </a:pPr>
            <a:r>
              <a:rPr lang="zh-CN" altLang="en-US" sz="2000" noProof="1">
                <a:solidFill>
                  <a:schemeClr val="accent3"/>
                </a:solidFill>
                <a:latin typeface="微软雅黑" pitchFamily="34" charset="-122"/>
                <a:ea typeface="微软雅黑" pitchFamily="34" charset="-122"/>
              </a:rPr>
              <a:t>添加文字说明</a:t>
            </a:r>
            <a:endParaRPr lang="en-US" altLang="zh-CN" sz="2000" noProof="1">
              <a:solidFill>
                <a:schemeClr val="accent3"/>
              </a:solidFill>
              <a:latin typeface="微软雅黑" pitchFamily="34" charset="-122"/>
              <a:ea typeface="微软雅黑" pitchFamily="34" charset="-122"/>
            </a:endParaRPr>
          </a:p>
          <a:p>
            <a:pPr algn="r" fontAlgn="auto">
              <a:lnSpc>
                <a:spcPct val="95000"/>
              </a:lnSpc>
              <a:spcBef>
                <a:spcPts val="0"/>
              </a:spcBef>
              <a:spcAft>
                <a:spcPct val="40000"/>
              </a:spcAft>
              <a:buClr>
                <a:srgbClr val="292929"/>
              </a:buClr>
              <a:defRPr/>
            </a:pPr>
            <a:r>
              <a:rPr lang="zh-CN" altLang="en-US" sz="2000" noProof="1">
                <a:solidFill>
                  <a:schemeClr val="accent3"/>
                </a:solidFill>
                <a:latin typeface="微软雅黑" pitchFamily="34" charset="-122"/>
                <a:ea typeface="微软雅黑" pitchFamily="34" charset="-122"/>
              </a:rPr>
              <a:t>添加文字说明</a:t>
            </a:r>
            <a:endParaRPr lang="en-US" altLang="zh-CN" sz="2000" noProof="1">
              <a:solidFill>
                <a:schemeClr val="accent3"/>
              </a:solidFill>
              <a:latin typeface="微软雅黑" pitchFamily="34" charset="-122"/>
              <a:ea typeface="微软雅黑" pitchFamily="34" charset="-122"/>
            </a:endParaRPr>
          </a:p>
          <a:p>
            <a:pPr algn="r" fontAlgn="auto">
              <a:lnSpc>
                <a:spcPct val="95000"/>
              </a:lnSpc>
              <a:spcBef>
                <a:spcPts val="0"/>
              </a:spcBef>
              <a:spcAft>
                <a:spcPct val="40000"/>
              </a:spcAft>
              <a:buClr>
                <a:srgbClr val="292929"/>
              </a:buClr>
              <a:defRPr/>
            </a:pPr>
            <a:endParaRPr lang="en-US" sz="2000" noProof="1">
              <a:solidFill>
                <a:schemeClr val="accent3"/>
              </a:solidFill>
              <a:latin typeface="微软雅黑" pitchFamily="34" charset="-122"/>
              <a:ea typeface="微软雅黑" pitchFamily="34" charset="-122"/>
            </a:endParaRP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rtlCol="0">
            <a:normAutofit/>
          </a:bodyPr>
          <a:lstStyle/>
          <a:p>
            <a:pPr fontAlgn="auto">
              <a:spcAft>
                <a:spcPts val="0"/>
              </a:spcAft>
              <a:defRPr/>
            </a:pPr>
            <a:r>
              <a:rPr lang="zh-CN" altLang="en-US" dirty="0" smtClean="0"/>
              <a:t>图表分析</a:t>
            </a:r>
            <a:endParaRPr lang="zh-CN" altLang="en-US" dirty="0"/>
          </a:p>
        </p:txBody>
      </p:sp>
      <p:sp>
        <p:nvSpPr>
          <p:cNvPr id="9" name="内容占位符 7"/>
          <p:cNvSpPr txBox="1">
            <a:spLocks/>
          </p:cNvSpPr>
          <p:nvPr/>
        </p:nvSpPr>
        <p:spPr>
          <a:xfrm>
            <a:off x="4895850" y="2122488"/>
            <a:ext cx="3816350" cy="2962275"/>
          </a:xfrm>
          <a:prstGeom prst="rect">
            <a:avLst/>
          </a:prstGeom>
        </p:spPr>
        <p:txBody>
          <a:bodyPr>
            <a:normAutofit lnSpcReduction="10000"/>
          </a:bodyPr>
          <a:lstStyle>
            <a:lvl1pPr marL="0" indent="0" algn="l" defTabSz="914400" rtl="0" eaLnBrk="1" latinLnBrk="0" hangingPunct="1">
              <a:lnSpc>
                <a:spcPct val="130000"/>
              </a:lnSpc>
              <a:spcBef>
                <a:spcPts val="0"/>
              </a:spcBef>
              <a:spcAft>
                <a:spcPts val="1200"/>
              </a:spcAft>
              <a:buFontTx/>
              <a:buNone/>
              <a:defRPr sz="3200" kern="1200">
                <a:solidFill>
                  <a:schemeClr val="tx1"/>
                </a:solidFill>
                <a:latin typeface="+mn-lt"/>
                <a:ea typeface="+mn-ea"/>
                <a:cs typeface="+mn-cs"/>
              </a:defRPr>
            </a:lvl1pPr>
            <a:lvl2pPr marL="457200" indent="0" algn="l" defTabSz="914400" rtl="0" eaLnBrk="1" latinLnBrk="0" hangingPunct="1">
              <a:lnSpc>
                <a:spcPct val="130000"/>
              </a:lnSpc>
              <a:spcBef>
                <a:spcPts val="0"/>
              </a:spcBef>
              <a:spcAft>
                <a:spcPts val="1200"/>
              </a:spcAft>
              <a:buFontTx/>
              <a:buNone/>
              <a:defRPr sz="2800" kern="1200">
                <a:solidFill>
                  <a:schemeClr val="tx1"/>
                </a:solidFill>
                <a:latin typeface="+mn-lt"/>
                <a:ea typeface="+mn-ea"/>
                <a:cs typeface="+mn-cs"/>
              </a:defRPr>
            </a:lvl2pPr>
            <a:lvl3pPr marL="914400" indent="0" algn="l" defTabSz="914400" rtl="0" eaLnBrk="1" latinLnBrk="0" hangingPunct="1">
              <a:lnSpc>
                <a:spcPct val="130000"/>
              </a:lnSpc>
              <a:spcBef>
                <a:spcPts val="0"/>
              </a:spcBef>
              <a:spcAft>
                <a:spcPts val="1200"/>
              </a:spcAft>
              <a:buFontTx/>
              <a:buNone/>
              <a:defRPr sz="2400" kern="1200">
                <a:solidFill>
                  <a:schemeClr val="tx1"/>
                </a:solidFill>
                <a:latin typeface="+mn-lt"/>
                <a:ea typeface="+mn-ea"/>
                <a:cs typeface="+mn-cs"/>
              </a:defRPr>
            </a:lvl3pPr>
            <a:lvl4pPr marL="13716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4pPr>
            <a:lvl5pPr marL="18288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fontAlgn="auto">
              <a:buFont typeface="Wingdings" pitchFamily="2" charset="2"/>
              <a:buChar char="l"/>
              <a:defRPr/>
            </a:pPr>
            <a:r>
              <a:rPr lang="zh-CN" altLang="en-US" sz="2000" dirty="0" smtClean="0">
                <a:solidFill>
                  <a:schemeClr val="tx1">
                    <a:lumMod val="65000"/>
                    <a:lumOff val="35000"/>
                  </a:schemeClr>
                </a:solidFill>
                <a:latin typeface="微软雅黑" pitchFamily="34" charset="-122"/>
                <a:ea typeface="微软雅黑" pitchFamily="34" charset="-122"/>
              </a:rPr>
              <a:t>添加说明文字添加说明文字添加说明文字添加说明文字添加说明文字</a:t>
            </a:r>
            <a:endParaRPr lang="en-US" altLang="zh-CN" sz="2000" dirty="0" smtClean="0">
              <a:solidFill>
                <a:schemeClr val="tx1">
                  <a:lumMod val="65000"/>
                  <a:lumOff val="35000"/>
                </a:schemeClr>
              </a:solidFill>
              <a:latin typeface="微软雅黑" pitchFamily="34" charset="-122"/>
              <a:ea typeface="微软雅黑" pitchFamily="34" charset="-122"/>
            </a:endParaRPr>
          </a:p>
          <a:p>
            <a:pPr marL="342900" indent="-342900" fontAlgn="auto">
              <a:buFont typeface="Wingdings" pitchFamily="2" charset="2"/>
              <a:buChar char="l"/>
              <a:defRPr/>
            </a:pPr>
            <a:r>
              <a:rPr lang="zh-CN" altLang="en-US" sz="2000" dirty="0" smtClean="0">
                <a:solidFill>
                  <a:schemeClr val="tx1">
                    <a:lumMod val="65000"/>
                    <a:lumOff val="35000"/>
                  </a:schemeClr>
                </a:solidFill>
                <a:latin typeface="微软雅黑" pitchFamily="34" charset="-122"/>
                <a:ea typeface="微软雅黑" pitchFamily="34" charset="-122"/>
              </a:rPr>
              <a:t>添加说明文字添加说明文字添加说明文字添加说明文字添加说明文字添加说明文字</a:t>
            </a:r>
            <a:endParaRPr lang="en-US" altLang="zh-CN" sz="2000" dirty="0" smtClean="0">
              <a:solidFill>
                <a:schemeClr val="tx1">
                  <a:lumMod val="65000"/>
                  <a:lumOff val="35000"/>
                </a:schemeClr>
              </a:solidFill>
              <a:latin typeface="微软雅黑" pitchFamily="34" charset="-122"/>
              <a:ea typeface="微软雅黑" pitchFamily="34" charset="-122"/>
            </a:endParaRPr>
          </a:p>
          <a:p>
            <a:pPr marL="342900" indent="-342900" fontAlgn="auto">
              <a:buFont typeface="Wingdings" pitchFamily="2" charset="2"/>
              <a:buChar char="l"/>
              <a:defRPr/>
            </a:pPr>
            <a:r>
              <a:rPr lang="zh-CN" altLang="en-US" sz="2000" dirty="0" smtClean="0">
                <a:solidFill>
                  <a:schemeClr val="tx1">
                    <a:lumMod val="65000"/>
                    <a:lumOff val="35000"/>
                  </a:schemeClr>
                </a:solidFill>
                <a:latin typeface="微软雅黑" pitchFamily="34" charset="-122"/>
                <a:ea typeface="微软雅黑" pitchFamily="34" charset="-122"/>
              </a:rPr>
              <a:t>添加说明文字添加说明文字</a:t>
            </a:r>
          </a:p>
        </p:txBody>
      </p:sp>
      <p:graphicFrame>
        <p:nvGraphicFramePr>
          <p:cNvPr id="18435" name="图表 9"/>
          <p:cNvGraphicFramePr>
            <a:graphicFrameLocks/>
          </p:cNvGraphicFramePr>
          <p:nvPr/>
        </p:nvGraphicFramePr>
        <p:xfrm>
          <a:off x="539750" y="1773238"/>
          <a:ext cx="4176713" cy="3816350"/>
        </p:xfrm>
        <a:graphic>
          <a:graphicData uri="http://schemas.openxmlformats.org/presentationml/2006/ole">
            <p:oleObj spid="_x0000_s18435" r:id="rId3" imgW="4176122" imgH="3816427" progId="Excel.Chart.8">
              <p:embed/>
            </p:oleObj>
          </a:graphicData>
        </a:graphic>
      </p:graphicFrame>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rtlCol="0">
            <a:normAutofit/>
          </a:bodyPr>
          <a:lstStyle/>
          <a:p>
            <a:pPr fontAlgn="auto">
              <a:spcAft>
                <a:spcPts val="0"/>
              </a:spcAft>
              <a:defRPr/>
            </a:pPr>
            <a:r>
              <a:rPr lang="zh-CN" altLang="en-US" dirty="0" smtClean="0"/>
              <a:t>逻辑图表</a:t>
            </a:r>
            <a:endParaRPr lang="zh-CN" altLang="en-US" dirty="0"/>
          </a:p>
        </p:txBody>
      </p:sp>
      <p:grpSp>
        <p:nvGrpSpPr>
          <p:cNvPr id="11" name="Group 15"/>
          <p:cNvGrpSpPr>
            <a:grpSpLocks/>
          </p:cNvGrpSpPr>
          <p:nvPr/>
        </p:nvGrpSpPr>
        <p:grpSpPr bwMode="auto">
          <a:xfrm>
            <a:off x="846138" y="1571625"/>
            <a:ext cx="8189912" cy="4198938"/>
            <a:chOff x="622" y="1527"/>
            <a:chExt cx="5161" cy="2645"/>
          </a:xfrm>
        </p:grpSpPr>
        <p:pic>
          <p:nvPicPr>
            <p:cNvPr id="19460" name="Picture 6" descr="PPP_CPYRA_CLP_Pyramid_A_4Orange"/>
            <p:cNvPicPr>
              <a:picLocks noChangeAspect="1" noChangeArrowheads="1"/>
            </p:cNvPicPr>
            <p:nvPr/>
          </p:nvPicPr>
          <p:blipFill>
            <a:blip r:embed="rId2"/>
            <a:srcRect/>
            <a:stretch>
              <a:fillRect/>
            </a:stretch>
          </p:blipFill>
          <p:spPr bwMode="auto">
            <a:xfrm>
              <a:off x="2303" y="1527"/>
              <a:ext cx="3480" cy="2645"/>
            </a:xfrm>
            <a:prstGeom prst="rect">
              <a:avLst/>
            </a:prstGeom>
            <a:noFill/>
            <a:ln w="9525">
              <a:noFill/>
              <a:miter lim="800000"/>
              <a:headEnd/>
              <a:tailEnd/>
            </a:ln>
          </p:spPr>
        </p:pic>
        <p:sp>
          <p:nvSpPr>
            <p:cNvPr id="13" name="Text Box 7"/>
            <p:cNvSpPr txBox="1">
              <a:spLocks noChangeArrowheads="1"/>
            </p:cNvSpPr>
            <p:nvPr/>
          </p:nvSpPr>
          <p:spPr bwMode="auto">
            <a:xfrm>
              <a:off x="622" y="3341"/>
              <a:ext cx="2506" cy="291"/>
            </a:xfrm>
            <a:prstGeom prst="rect">
              <a:avLst/>
            </a:prstGeom>
            <a:noFill/>
            <a:ln w="9525">
              <a:noFill/>
              <a:miter lim="800000"/>
              <a:headEnd/>
              <a:tailEnd/>
            </a:ln>
            <a:effectLst/>
          </p:spPr>
          <p:txBody>
            <a:bodyPr lIns="91436" tIns="45718" rIns="91436" bIns="45718">
              <a:spAutoFit/>
            </a:bodyPr>
            <a:lstStyle/>
            <a:p>
              <a:pPr algn="r" fontAlgn="auto">
                <a:spcBef>
                  <a:spcPct val="50000"/>
                </a:spcBef>
                <a:spcAft>
                  <a:spcPts val="0"/>
                </a:spcAft>
                <a:defRPr/>
              </a:pPr>
              <a:r>
                <a:rPr lang="zh-CN" altLang="en-US" sz="2400" b="1" dirty="0">
                  <a:solidFill>
                    <a:schemeClr val="accent3"/>
                  </a:solidFill>
                  <a:latin typeface="微软雅黑" pitchFamily="34" charset="-122"/>
                  <a:ea typeface="微软雅黑" pitchFamily="34" charset="-122"/>
                  <a:cs typeface="Arial" charset="0"/>
                </a:rPr>
                <a:t>添加文字说明</a:t>
              </a:r>
              <a:endParaRPr lang="en-US" altLang="zh-CN" sz="2400" b="1" dirty="0">
                <a:solidFill>
                  <a:schemeClr val="accent3"/>
                </a:solidFill>
                <a:latin typeface="微软雅黑" pitchFamily="34" charset="-122"/>
                <a:ea typeface="微软雅黑" pitchFamily="34" charset="-122"/>
                <a:cs typeface="Arial" charset="0"/>
              </a:endParaRPr>
            </a:p>
          </p:txBody>
        </p:sp>
        <p:sp>
          <p:nvSpPr>
            <p:cNvPr id="14" name="Text Box 8"/>
            <p:cNvSpPr txBox="1">
              <a:spLocks noChangeArrowheads="1"/>
            </p:cNvSpPr>
            <p:nvPr/>
          </p:nvSpPr>
          <p:spPr bwMode="auto">
            <a:xfrm>
              <a:off x="787" y="2801"/>
              <a:ext cx="2667" cy="291"/>
            </a:xfrm>
            <a:prstGeom prst="rect">
              <a:avLst/>
            </a:prstGeom>
            <a:noFill/>
            <a:ln w="9525">
              <a:noFill/>
              <a:miter lim="800000"/>
              <a:headEnd/>
              <a:tailEnd/>
            </a:ln>
            <a:effectLst/>
          </p:spPr>
          <p:txBody>
            <a:bodyPr lIns="91436" tIns="45718" rIns="91436" bIns="45718">
              <a:spAutoFit/>
            </a:bodyPr>
            <a:lstStyle/>
            <a:p>
              <a:pPr algn="r" fontAlgn="auto">
                <a:spcBef>
                  <a:spcPct val="50000"/>
                </a:spcBef>
                <a:spcAft>
                  <a:spcPts val="0"/>
                </a:spcAft>
                <a:defRPr/>
              </a:pPr>
              <a:r>
                <a:rPr lang="zh-CN" altLang="en-US" sz="2400" b="1" dirty="0">
                  <a:solidFill>
                    <a:schemeClr val="accent3"/>
                  </a:solidFill>
                  <a:latin typeface="微软雅黑" pitchFamily="34" charset="-122"/>
                  <a:ea typeface="微软雅黑" pitchFamily="34" charset="-122"/>
                  <a:cs typeface="Arial" charset="0"/>
                </a:rPr>
                <a:t>添加文字说明</a:t>
              </a:r>
              <a:endParaRPr lang="en-US" altLang="zh-CN" sz="2400" b="1" dirty="0">
                <a:solidFill>
                  <a:schemeClr val="accent3"/>
                </a:solidFill>
                <a:latin typeface="微软雅黑" pitchFamily="34" charset="-122"/>
                <a:ea typeface="微软雅黑" pitchFamily="34" charset="-122"/>
                <a:cs typeface="Arial" charset="0"/>
              </a:endParaRPr>
            </a:p>
          </p:txBody>
        </p:sp>
        <p:sp>
          <p:nvSpPr>
            <p:cNvPr id="15" name="Text Box 9"/>
            <p:cNvSpPr txBox="1">
              <a:spLocks noChangeArrowheads="1"/>
            </p:cNvSpPr>
            <p:nvPr/>
          </p:nvSpPr>
          <p:spPr bwMode="auto">
            <a:xfrm>
              <a:off x="1080" y="2257"/>
              <a:ext cx="2664" cy="291"/>
            </a:xfrm>
            <a:prstGeom prst="rect">
              <a:avLst/>
            </a:prstGeom>
            <a:noFill/>
            <a:ln w="9525">
              <a:noFill/>
              <a:miter lim="800000"/>
              <a:headEnd/>
              <a:tailEnd/>
            </a:ln>
            <a:effectLst/>
          </p:spPr>
          <p:txBody>
            <a:bodyPr lIns="91436" tIns="45718" rIns="91436" bIns="45718">
              <a:spAutoFit/>
            </a:bodyPr>
            <a:lstStyle/>
            <a:p>
              <a:pPr algn="r" fontAlgn="auto">
                <a:spcBef>
                  <a:spcPct val="50000"/>
                </a:spcBef>
                <a:spcAft>
                  <a:spcPts val="0"/>
                </a:spcAft>
                <a:defRPr/>
              </a:pPr>
              <a:r>
                <a:rPr lang="zh-CN" altLang="en-US" sz="2400" b="1" dirty="0">
                  <a:solidFill>
                    <a:schemeClr val="accent3"/>
                  </a:solidFill>
                  <a:latin typeface="微软雅黑" pitchFamily="34" charset="-122"/>
                  <a:ea typeface="微软雅黑" pitchFamily="34" charset="-122"/>
                  <a:cs typeface="Arial" charset="0"/>
                </a:rPr>
                <a:t>添加文字说明</a:t>
              </a:r>
              <a:endParaRPr lang="en-US" sz="2400" b="1" dirty="0">
                <a:solidFill>
                  <a:schemeClr val="accent3"/>
                </a:solidFill>
                <a:latin typeface="微软雅黑" pitchFamily="34" charset="-122"/>
                <a:ea typeface="微软雅黑" pitchFamily="34" charset="-122"/>
                <a:cs typeface="Arial" charset="0"/>
              </a:endParaRPr>
            </a:p>
          </p:txBody>
        </p:sp>
        <p:sp>
          <p:nvSpPr>
            <p:cNvPr id="16" name="Text Box 10"/>
            <p:cNvSpPr txBox="1">
              <a:spLocks noChangeArrowheads="1"/>
            </p:cNvSpPr>
            <p:nvPr/>
          </p:nvSpPr>
          <p:spPr bwMode="auto">
            <a:xfrm>
              <a:off x="1344" y="1815"/>
              <a:ext cx="2664" cy="291"/>
            </a:xfrm>
            <a:prstGeom prst="rect">
              <a:avLst/>
            </a:prstGeom>
            <a:noFill/>
            <a:ln w="9525">
              <a:noFill/>
              <a:miter lim="800000"/>
              <a:headEnd/>
              <a:tailEnd/>
            </a:ln>
            <a:effectLst/>
          </p:spPr>
          <p:txBody>
            <a:bodyPr lIns="91436" tIns="45718" rIns="91436" bIns="45718">
              <a:spAutoFit/>
            </a:bodyPr>
            <a:lstStyle/>
            <a:p>
              <a:pPr algn="r" fontAlgn="auto">
                <a:spcBef>
                  <a:spcPct val="50000"/>
                </a:spcBef>
                <a:spcAft>
                  <a:spcPts val="0"/>
                </a:spcAft>
                <a:defRPr/>
              </a:pPr>
              <a:r>
                <a:rPr lang="zh-CN" altLang="en-US" sz="2400" b="1" dirty="0">
                  <a:solidFill>
                    <a:schemeClr val="accent3"/>
                  </a:solidFill>
                  <a:latin typeface="微软雅黑" pitchFamily="34" charset="-122"/>
                  <a:ea typeface="微软雅黑" pitchFamily="34" charset="-122"/>
                  <a:cs typeface="Arial" charset="0"/>
                </a:rPr>
                <a:t>添加文字说明</a:t>
              </a:r>
              <a:endParaRPr lang="en-US" sz="2400" b="1" dirty="0">
                <a:solidFill>
                  <a:schemeClr val="accent3"/>
                </a:solidFill>
                <a:latin typeface="微软雅黑" pitchFamily="34" charset="-122"/>
                <a:ea typeface="微软雅黑" pitchFamily="34" charset="-122"/>
                <a:cs typeface="Arial" charset="0"/>
              </a:endParaRPr>
            </a:p>
          </p:txBody>
        </p:sp>
      </p:grpSp>
      <p:sp>
        <p:nvSpPr>
          <p:cNvPr id="17" name="内容占位符 7"/>
          <p:cNvSpPr txBox="1">
            <a:spLocks/>
          </p:cNvSpPr>
          <p:nvPr/>
        </p:nvSpPr>
        <p:spPr>
          <a:xfrm>
            <a:off x="323850" y="1719263"/>
            <a:ext cx="2366963" cy="2963862"/>
          </a:xfrm>
          <a:prstGeom prst="rect">
            <a:avLst/>
          </a:prstGeom>
        </p:spPr>
        <p:txBody>
          <a:bodyPr/>
          <a:lstStyle>
            <a:lvl1pPr marL="0" indent="0" algn="l" defTabSz="914400" rtl="0" eaLnBrk="1" latinLnBrk="0" hangingPunct="1">
              <a:lnSpc>
                <a:spcPct val="130000"/>
              </a:lnSpc>
              <a:spcBef>
                <a:spcPts val="0"/>
              </a:spcBef>
              <a:spcAft>
                <a:spcPts val="1200"/>
              </a:spcAft>
              <a:buFontTx/>
              <a:buNone/>
              <a:defRPr sz="3200" kern="1200">
                <a:solidFill>
                  <a:schemeClr val="tx1"/>
                </a:solidFill>
                <a:latin typeface="+mn-lt"/>
                <a:ea typeface="+mn-ea"/>
                <a:cs typeface="+mn-cs"/>
              </a:defRPr>
            </a:lvl1pPr>
            <a:lvl2pPr marL="457200" indent="0" algn="l" defTabSz="914400" rtl="0" eaLnBrk="1" latinLnBrk="0" hangingPunct="1">
              <a:lnSpc>
                <a:spcPct val="130000"/>
              </a:lnSpc>
              <a:spcBef>
                <a:spcPts val="0"/>
              </a:spcBef>
              <a:spcAft>
                <a:spcPts val="1200"/>
              </a:spcAft>
              <a:buFontTx/>
              <a:buNone/>
              <a:defRPr sz="2800" kern="1200">
                <a:solidFill>
                  <a:schemeClr val="tx1"/>
                </a:solidFill>
                <a:latin typeface="+mn-lt"/>
                <a:ea typeface="+mn-ea"/>
                <a:cs typeface="+mn-cs"/>
              </a:defRPr>
            </a:lvl2pPr>
            <a:lvl3pPr marL="914400" indent="0" algn="l" defTabSz="914400" rtl="0" eaLnBrk="1" latinLnBrk="0" hangingPunct="1">
              <a:lnSpc>
                <a:spcPct val="130000"/>
              </a:lnSpc>
              <a:spcBef>
                <a:spcPts val="0"/>
              </a:spcBef>
              <a:spcAft>
                <a:spcPts val="1200"/>
              </a:spcAft>
              <a:buFontTx/>
              <a:buNone/>
              <a:defRPr sz="2400" kern="1200">
                <a:solidFill>
                  <a:schemeClr val="tx1"/>
                </a:solidFill>
                <a:latin typeface="+mn-lt"/>
                <a:ea typeface="+mn-ea"/>
                <a:cs typeface="+mn-cs"/>
              </a:defRPr>
            </a:lvl3pPr>
            <a:lvl4pPr marL="13716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4pPr>
            <a:lvl5pPr marL="18288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fontAlgn="auto">
              <a:buFont typeface="Wingdings" pitchFamily="2" charset="2"/>
              <a:buChar char="l"/>
              <a:defRPr/>
            </a:pPr>
            <a:r>
              <a:rPr lang="zh-CN" altLang="en-US" sz="2000" dirty="0" smtClean="0">
                <a:solidFill>
                  <a:schemeClr val="tx1">
                    <a:lumMod val="65000"/>
                    <a:lumOff val="35000"/>
                  </a:schemeClr>
                </a:solidFill>
                <a:latin typeface="微软雅黑" pitchFamily="34" charset="-122"/>
                <a:ea typeface="微软雅黑" pitchFamily="34" charset="-122"/>
              </a:rPr>
              <a:t>添加说明文字添加说明文字添加说明文字添加说明文字添加说明文字</a:t>
            </a:r>
            <a:endParaRPr lang="en-US" altLang="zh-CN" sz="2000" dirty="0" smtClean="0">
              <a:solidFill>
                <a:schemeClr val="tx1">
                  <a:lumMod val="65000"/>
                  <a:lumOff val="35000"/>
                </a:schemeClr>
              </a:solidFill>
              <a:latin typeface="微软雅黑" pitchFamily="34" charset="-122"/>
              <a:ea typeface="微软雅黑" pitchFamily="34" charset="-122"/>
            </a:endParaRPr>
          </a:p>
          <a:p>
            <a:pPr marL="342900" indent="-342900" fontAlgn="auto">
              <a:buFont typeface="Wingdings" pitchFamily="2" charset="2"/>
              <a:buChar char="l"/>
              <a:defRPr/>
            </a:pPr>
            <a:r>
              <a:rPr lang="zh-CN" altLang="en-US" sz="2000" dirty="0" smtClean="0">
                <a:solidFill>
                  <a:schemeClr val="tx1">
                    <a:lumMod val="65000"/>
                    <a:lumOff val="35000"/>
                  </a:schemeClr>
                </a:solidFill>
                <a:latin typeface="微软雅黑" pitchFamily="34" charset="-122"/>
                <a:ea typeface="微软雅黑" pitchFamily="34" charset="-122"/>
              </a:rPr>
              <a:t>添加说明文字添加说明文字添加说明文字添加说明文字添加说明</a:t>
            </a:r>
            <a:endParaRPr lang="en-US" altLang="zh-CN" sz="2000" dirty="0" smtClean="0">
              <a:solidFill>
                <a:schemeClr val="tx1">
                  <a:lumMod val="65000"/>
                  <a:lumOff val="35000"/>
                </a:schemeClr>
              </a:solidFill>
              <a:latin typeface="微软雅黑" pitchFamily="34" charset="-122"/>
              <a:ea typeface="微软雅黑"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a:bodyPr>
          <a:lstStyle/>
          <a:p>
            <a:pPr fontAlgn="auto">
              <a:spcAft>
                <a:spcPts val="0"/>
              </a:spcAft>
              <a:defRPr/>
            </a:pPr>
            <a:r>
              <a:rPr lang="zh-CN" altLang="en-US" dirty="0" smtClean="0"/>
              <a:t>需要摈弃的</a:t>
            </a:r>
            <a:r>
              <a:rPr lang="en-US" altLang="zh-CN" dirty="0" smtClean="0"/>
              <a:t>2012</a:t>
            </a:r>
            <a:r>
              <a:rPr lang="zh-CN" altLang="en-US" dirty="0" smtClean="0"/>
              <a:t>年陋习</a:t>
            </a:r>
            <a:endParaRPr lang="zh-CN" altLang="en-US" dirty="0"/>
          </a:p>
        </p:txBody>
      </p:sp>
      <p:grpSp>
        <p:nvGrpSpPr>
          <p:cNvPr id="24" name="组合 23"/>
          <p:cNvGrpSpPr/>
          <p:nvPr/>
        </p:nvGrpSpPr>
        <p:grpSpPr>
          <a:xfrm>
            <a:off x="6578475" y="1722950"/>
            <a:ext cx="2132013" cy="5135049"/>
            <a:chOff x="6578475" y="1722950"/>
            <a:chExt cx="2132013" cy="5135049"/>
          </a:xfrm>
          <a:effectLst>
            <a:outerShdw blurRad="76200" dir="13500000" sy="23000" kx="1200000" algn="br" rotWithShape="0">
              <a:prstClr val="black">
                <a:alpha val="20000"/>
              </a:prstClr>
            </a:outerShdw>
          </a:effectLst>
        </p:grpSpPr>
        <p:grpSp>
          <p:nvGrpSpPr>
            <p:cNvPr id="5" name="Group 47"/>
            <p:cNvGrpSpPr>
              <a:grpSpLocks/>
            </p:cNvGrpSpPr>
            <p:nvPr/>
          </p:nvGrpSpPr>
          <p:grpSpPr bwMode="auto">
            <a:xfrm>
              <a:off x="7573122" y="3742982"/>
              <a:ext cx="250578" cy="3115017"/>
              <a:chOff x="1634" y="2527"/>
              <a:chExt cx="129" cy="730"/>
            </a:xfrm>
          </p:grpSpPr>
          <p:sp>
            <p:nvSpPr>
              <p:cNvPr id="21" name="Rectangle 48"/>
              <p:cNvSpPr>
                <a:spLocks noChangeArrowheads="1"/>
              </p:cNvSpPr>
              <p:nvPr/>
            </p:nvSpPr>
            <p:spPr bwMode="gray">
              <a:xfrm>
                <a:off x="1634" y="2527"/>
                <a:ext cx="27" cy="730"/>
              </a:xfrm>
              <a:prstGeom prst="rect">
                <a:avLst/>
              </a:prstGeom>
              <a:gradFill rotWithShape="1">
                <a:gsLst>
                  <a:gs pos="0">
                    <a:srgbClr val="A5A5A5"/>
                  </a:gs>
                  <a:gs pos="50000">
                    <a:srgbClr val="EAEAEA"/>
                  </a:gs>
                  <a:gs pos="100000">
                    <a:srgbClr val="A5A5A5"/>
                  </a:gs>
                </a:gsLst>
                <a:lin ang="0" scaled="1"/>
              </a:gradFill>
              <a:ln>
                <a:noFill/>
              </a:ln>
              <a:extLst>
                <a:ext uri="{91240B29-F687-4F45-9708-019B960494DF}"/>
              </a:extLst>
            </p:spPr>
            <p:txBody>
              <a:bodyPr/>
              <a:lstStyle/>
              <a:p>
                <a:pPr fontAlgn="auto">
                  <a:spcBef>
                    <a:spcPts val="0"/>
                  </a:spcBef>
                  <a:spcAft>
                    <a:spcPts val="0"/>
                  </a:spcAft>
                  <a:defRPr/>
                </a:pPr>
                <a:endParaRPr lang="zh-CN" altLang="zh-CN">
                  <a:latin typeface="+mn-lt"/>
                  <a:ea typeface="+mn-ea"/>
                  <a:cs typeface="Arial" charset="0"/>
                </a:endParaRPr>
              </a:p>
            </p:txBody>
          </p:sp>
          <p:sp>
            <p:nvSpPr>
              <p:cNvPr id="22" name="Rectangle 49"/>
              <p:cNvSpPr>
                <a:spLocks noChangeArrowheads="1"/>
              </p:cNvSpPr>
              <p:nvPr/>
            </p:nvSpPr>
            <p:spPr bwMode="gray">
              <a:xfrm>
                <a:off x="1660" y="2527"/>
                <a:ext cx="80" cy="730"/>
              </a:xfrm>
              <a:prstGeom prst="rect">
                <a:avLst/>
              </a:prstGeom>
              <a:gradFill rotWithShape="1">
                <a:gsLst>
                  <a:gs pos="0">
                    <a:srgbClr val="EAEAEA"/>
                  </a:gs>
                  <a:gs pos="50000">
                    <a:srgbClr val="6C6C6C"/>
                  </a:gs>
                  <a:gs pos="100000">
                    <a:srgbClr val="EAEAEA"/>
                  </a:gs>
                </a:gsLst>
                <a:lin ang="0" scaled="1"/>
              </a:gradFill>
              <a:ln>
                <a:noFill/>
              </a:ln>
              <a:extLst>
                <a:ext uri="{91240B29-F687-4F45-9708-019B960494DF}"/>
              </a:extLst>
            </p:spPr>
            <p:txBody>
              <a:bodyPr/>
              <a:lstStyle/>
              <a:p>
                <a:pPr fontAlgn="auto">
                  <a:spcBef>
                    <a:spcPts val="0"/>
                  </a:spcBef>
                  <a:spcAft>
                    <a:spcPts val="0"/>
                  </a:spcAft>
                  <a:defRPr/>
                </a:pPr>
                <a:endParaRPr lang="zh-CN" altLang="zh-CN">
                  <a:latin typeface="+mn-lt"/>
                  <a:ea typeface="+mn-ea"/>
                  <a:cs typeface="Arial" charset="0"/>
                </a:endParaRPr>
              </a:p>
            </p:txBody>
          </p:sp>
          <p:sp>
            <p:nvSpPr>
              <p:cNvPr id="23" name="Rectangle 50"/>
              <p:cNvSpPr>
                <a:spLocks noChangeArrowheads="1"/>
              </p:cNvSpPr>
              <p:nvPr/>
            </p:nvSpPr>
            <p:spPr bwMode="gray">
              <a:xfrm>
                <a:off x="1736" y="2527"/>
                <a:ext cx="27" cy="730"/>
              </a:xfrm>
              <a:prstGeom prst="rect">
                <a:avLst/>
              </a:prstGeom>
              <a:gradFill rotWithShape="1">
                <a:gsLst>
                  <a:gs pos="0">
                    <a:srgbClr val="A5A5A5"/>
                  </a:gs>
                  <a:gs pos="50000">
                    <a:srgbClr val="EAEAEA"/>
                  </a:gs>
                  <a:gs pos="100000">
                    <a:srgbClr val="A5A5A5"/>
                  </a:gs>
                </a:gsLst>
                <a:lin ang="0" scaled="1"/>
              </a:gradFill>
              <a:ln>
                <a:noFill/>
              </a:ln>
              <a:extLst>
                <a:ext uri="{91240B29-F687-4F45-9708-019B960494DF}"/>
              </a:extLst>
            </p:spPr>
            <p:txBody>
              <a:bodyPr/>
              <a:lstStyle/>
              <a:p>
                <a:pPr fontAlgn="auto">
                  <a:spcBef>
                    <a:spcPts val="0"/>
                  </a:spcBef>
                  <a:spcAft>
                    <a:spcPts val="0"/>
                  </a:spcAft>
                  <a:defRPr/>
                </a:pPr>
                <a:endParaRPr lang="zh-CN" altLang="zh-CN">
                  <a:latin typeface="+mn-lt"/>
                  <a:ea typeface="+mn-ea"/>
                  <a:cs typeface="Arial" charset="0"/>
                </a:endParaRPr>
              </a:p>
            </p:txBody>
          </p:sp>
        </p:grpSp>
        <p:sp>
          <p:nvSpPr>
            <p:cNvPr id="6" name="Freeform 52"/>
            <p:cNvSpPr>
              <a:spLocks noChangeAspect="1"/>
            </p:cNvSpPr>
            <p:nvPr/>
          </p:nvSpPr>
          <p:spPr bwMode="gray">
            <a:xfrm>
              <a:off x="6578475" y="1722950"/>
              <a:ext cx="2132013" cy="2132013"/>
            </a:xfrm>
            <a:custGeom>
              <a:avLst/>
              <a:gdLst>
                <a:gd name="T0" fmla="*/ 1625208 w 1675"/>
                <a:gd name="T1" fmla="*/ 5571352 h 1675"/>
                <a:gd name="T2" fmla="*/ 0 w 1675"/>
                <a:gd name="T3" fmla="*/ 3936942 h 1675"/>
                <a:gd name="T4" fmla="*/ 0 w 1675"/>
                <a:gd name="T5" fmla="*/ 1625208 h 1675"/>
                <a:gd name="T6" fmla="*/ 1625208 w 1675"/>
                <a:gd name="T7" fmla="*/ 0 h 1675"/>
                <a:gd name="T8" fmla="*/ 3938782 w 1675"/>
                <a:gd name="T9" fmla="*/ 0 h 1675"/>
                <a:gd name="T10" fmla="*/ 5571352 w 1675"/>
                <a:gd name="T11" fmla="*/ 1625208 h 1675"/>
                <a:gd name="T12" fmla="*/ 5571352 w 1675"/>
                <a:gd name="T13" fmla="*/ 3936942 h 1675"/>
                <a:gd name="T14" fmla="*/ 3938782 w 1675"/>
                <a:gd name="T15" fmla="*/ 5571352 h 1675"/>
                <a:gd name="T16" fmla="*/ 1625208 w 1675"/>
                <a:gd name="T17" fmla="*/ 5571352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a:effectLst>
              <a:outerShdw sx="102000" sy="102000" algn="ctr" rotWithShape="0">
                <a:srgbClr val="000000">
                  <a:alpha val="39999"/>
                </a:srgbClr>
              </a:outerShdw>
            </a:effectLst>
          </p:spPr>
          <p:txBody>
            <a:bodyPr/>
            <a:lstStyle/>
            <a:p>
              <a:pPr fontAlgn="auto">
                <a:spcBef>
                  <a:spcPts val="0"/>
                </a:spcBef>
                <a:spcAft>
                  <a:spcPts val="0"/>
                </a:spcAft>
                <a:defRPr/>
              </a:pPr>
              <a:endParaRPr lang="zh-CN" altLang="en-US">
                <a:latin typeface="+mn-lt"/>
                <a:ea typeface="+mn-ea"/>
              </a:endParaRPr>
            </a:p>
          </p:txBody>
        </p:sp>
        <p:grpSp>
          <p:nvGrpSpPr>
            <p:cNvPr id="7" name="Group 51"/>
            <p:cNvGrpSpPr>
              <a:grpSpLocks/>
            </p:cNvGrpSpPr>
            <p:nvPr/>
          </p:nvGrpSpPr>
          <p:grpSpPr bwMode="auto">
            <a:xfrm>
              <a:off x="6578475" y="1722950"/>
              <a:ext cx="2132013" cy="2132013"/>
              <a:chOff x="1868" y="1082"/>
              <a:chExt cx="1942" cy="1942"/>
            </a:xfrm>
          </p:grpSpPr>
          <p:sp>
            <p:nvSpPr>
              <p:cNvPr id="8" name="Freeform 52"/>
              <p:cNvSpPr>
                <a:spLocks noChangeAspect="1"/>
              </p:cNvSpPr>
              <p:nvPr/>
            </p:nvSpPr>
            <p:spPr bwMode="gray">
              <a:xfrm>
                <a:off x="1868" y="1082"/>
                <a:ext cx="1942" cy="1942"/>
              </a:xfrm>
              <a:custGeom>
                <a:avLst/>
                <a:gdLst>
                  <a:gd name="T0" fmla="*/ 1849 w 1675"/>
                  <a:gd name="T1" fmla="*/ 6343 h 1675"/>
                  <a:gd name="T2" fmla="*/ 0 w 1675"/>
                  <a:gd name="T3" fmla="*/ 4480 h 1675"/>
                  <a:gd name="T4" fmla="*/ 0 w 1675"/>
                  <a:gd name="T5" fmla="*/ 1849 h 1675"/>
                  <a:gd name="T6" fmla="*/ 1849 w 1675"/>
                  <a:gd name="T7" fmla="*/ 0 h 1675"/>
                  <a:gd name="T8" fmla="*/ 4481 w 1675"/>
                  <a:gd name="T9" fmla="*/ 0 h 1675"/>
                  <a:gd name="T10" fmla="*/ 6343 w 1675"/>
                  <a:gd name="T11" fmla="*/ 1849 h 1675"/>
                  <a:gd name="T12" fmla="*/ 6343 w 1675"/>
                  <a:gd name="T13" fmla="*/ 4480 h 1675"/>
                  <a:gd name="T14" fmla="*/ 4481 w 1675"/>
                  <a:gd name="T15" fmla="*/ 6343 h 1675"/>
                  <a:gd name="T16" fmla="*/ 1849 w 1675"/>
                  <a:gd name="T17" fmla="*/ 6343 h 16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75"/>
                  <a:gd name="T28" fmla="*/ 0 h 1675"/>
                  <a:gd name="T29" fmla="*/ 1675 w 1675"/>
                  <a:gd name="T30" fmla="*/ 1675 h 16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75" h="1675">
                    <a:moveTo>
                      <a:pt x="489" y="1675"/>
                    </a:moveTo>
                    <a:lnTo>
                      <a:pt x="0" y="1183"/>
                    </a:lnTo>
                    <a:lnTo>
                      <a:pt x="0" y="489"/>
                    </a:lnTo>
                    <a:lnTo>
                      <a:pt x="489" y="0"/>
                    </a:lnTo>
                    <a:lnTo>
                      <a:pt x="1184" y="0"/>
                    </a:lnTo>
                    <a:lnTo>
                      <a:pt x="1675" y="489"/>
                    </a:lnTo>
                    <a:lnTo>
                      <a:pt x="1675" y="1183"/>
                    </a:lnTo>
                    <a:lnTo>
                      <a:pt x="1184" y="1675"/>
                    </a:lnTo>
                    <a:lnTo>
                      <a:pt x="489" y="1675"/>
                    </a:lnTo>
                    <a:close/>
                  </a:path>
                </a:pathLst>
              </a:custGeom>
              <a:solidFill>
                <a:schemeClr val="bg1"/>
              </a:solidFill>
              <a:ln w="9525">
                <a:solidFill>
                  <a:srgbClr val="C0C0C0"/>
                </a:solidFill>
                <a:miter lim="800000"/>
                <a:headEnd/>
                <a:tailEnd/>
              </a:ln>
            </p:spPr>
            <p:txBody>
              <a:bodyPr/>
              <a:lstStyle/>
              <a:p>
                <a:pPr fontAlgn="auto">
                  <a:spcBef>
                    <a:spcPts val="0"/>
                  </a:spcBef>
                  <a:spcAft>
                    <a:spcPts val="0"/>
                  </a:spcAft>
                  <a:defRPr/>
                </a:pPr>
                <a:endParaRPr lang="zh-CN" altLang="en-US">
                  <a:latin typeface="+mn-lt"/>
                  <a:ea typeface="+mn-ea"/>
                </a:endParaRPr>
              </a:p>
            </p:txBody>
          </p:sp>
          <p:sp>
            <p:nvSpPr>
              <p:cNvPr id="9" name="Freeform 53"/>
              <p:cNvSpPr>
                <a:spLocks noChangeAspect="1"/>
              </p:cNvSpPr>
              <p:nvPr/>
            </p:nvSpPr>
            <p:spPr bwMode="gray">
              <a:xfrm>
                <a:off x="1914" y="1128"/>
                <a:ext cx="1850" cy="1850"/>
              </a:xfrm>
              <a:custGeom>
                <a:avLst/>
                <a:gdLst>
                  <a:gd name="T0" fmla="*/ 1780 w 1595"/>
                  <a:gd name="T1" fmla="*/ 6060 h 1595"/>
                  <a:gd name="T2" fmla="*/ 0 w 1595"/>
                  <a:gd name="T3" fmla="*/ 4281 h 1595"/>
                  <a:gd name="T4" fmla="*/ 0 w 1595"/>
                  <a:gd name="T5" fmla="*/ 1780 h 1595"/>
                  <a:gd name="T6" fmla="*/ 1780 w 1595"/>
                  <a:gd name="T7" fmla="*/ 0 h 1595"/>
                  <a:gd name="T8" fmla="*/ 4281 w 1595"/>
                  <a:gd name="T9" fmla="*/ 0 h 1595"/>
                  <a:gd name="T10" fmla="*/ 6060 w 1595"/>
                  <a:gd name="T11" fmla="*/ 1780 h 1595"/>
                  <a:gd name="T12" fmla="*/ 6060 w 1595"/>
                  <a:gd name="T13" fmla="*/ 4281 h 1595"/>
                  <a:gd name="T14" fmla="*/ 4281 w 1595"/>
                  <a:gd name="T15" fmla="*/ 6060 h 1595"/>
                  <a:gd name="T16" fmla="*/ 1780 w 1595"/>
                  <a:gd name="T17" fmla="*/ 6060 h 1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5"/>
                  <a:gd name="T28" fmla="*/ 0 h 1595"/>
                  <a:gd name="T29" fmla="*/ 1595 w 1595"/>
                  <a:gd name="T30" fmla="*/ 1595 h 15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5" h="1595">
                    <a:moveTo>
                      <a:pt x="468" y="1595"/>
                    </a:moveTo>
                    <a:lnTo>
                      <a:pt x="0" y="1127"/>
                    </a:lnTo>
                    <a:lnTo>
                      <a:pt x="0" y="468"/>
                    </a:lnTo>
                    <a:lnTo>
                      <a:pt x="468" y="0"/>
                    </a:lnTo>
                    <a:lnTo>
                      <a:pt x="1127" y="0"/>
                    </a:lnTo>
                    <a:lnTo>
                      <a:pt x="1595" y="468"/>
                    </a:lnTo>
                    <a:lnTo>
                      <a:pt x="1595" y="1127"/>
                    </a:lnTo>
                    <a:lnTo>
                      <a:pt x="1127" y="1595"/>
                    </a:lnTo>
                    <a:lnTo>
                      <a:pt x="468" y="1595"/>
                    </a:lnTo>
                    <a:close/>
                  </a:path>
                </a:pathLst>
              </a:custGeom>
              <a:gradFill rotWithShape="1">
                <a:gsLst>
                  <a:gs pos="0">
                    <a:srgbClr val="D60000"/>
                  </a:gs>
                  <a:gs pos="100000">
                    <a:srgbClr val="8A0000"/>
                  </a:gs>
                </a:gsLst>
                <a:lin ang="5400000" scaled="1"/>
              </a:gradFill>
              <a:ln w="9525">
                <a:solidFill>
                  <a:srgbClr val="C0C0C0"/>
                </a:solidFill>
                <a:miter lim="800000"/>
                <a:headEnd/>
                <a:tailEnd/>
              </a:ln>
            </p:spPr>
            <p:txBody>
              <a:bodyPr/>
              <a:lstStyle/>
              <a:p>
                <a:pPr fontAlgn="auto">
                  <a:spcBef>
                    <a:spcPts val="0"/>
                  </a:spcBef>
                  <a:spcAft>
                    <a:spcPts val="0"/>
                  </a:spcAft>
                  <a:defRPr/>
                </a:pPr>
                <a:endParaRPr lang="zh-CN" altLang="en-US">
                  <a:latin typeface="+mn-lt"/>
                  <a:ea typeface="+mn-ea"/>
                </a:endParaRPr>
              </a:p>
            </p:txBody>
          </p:sp>
          <p:sp>
            <p:nvSpPr>
              <p:cNvPr id="10" name="Freeform 54"/>
              <p:cNvSpPr>
                <a:spLocks noChangeAspect="1"/>
              </p:cNvSpPr>
              <p:nvPr/>
            </p:nvSpPr>
            <p:spPr bwMode="gray">
              <a:xfrm>
                <a:off x="2434" y="1717"/>
                <a:ext cx="334" cy="642"/>
              </a:xfrm>
              <a:custGeom>
                <a:avLst/>
                <a:gdLst>
                  <a:gd name="T0" fmla="*/ 411 w 288"/>
                  <a:gd name="T1" fmla="*/ 2119 h 553"/>
                  <a:gd name="T2" fmla="*/ 411 w 288"/>
                  <a:gd name="T3" fmla="*/ 283 h 553"/>
                  <a:gd name="T4" fmla="*/ 0 w 288"/>
                  <a:gd name="T5" fmla="*/ 283 h 553"/>
                  <a:gd name="T6" fmla="*/ 0 w 288"/>
                  <a:gd name="T7" fmla="*/ 0 h 553"/>
                  <a:gd name="T8" fmla="*/ 1092 w 288"/>
                  <a:gd name="T9" fmla="*/ 0 h 553"/>
                  <a:gd name="T10" fmla="*/ 1092 w 288"/>
                  <a:gd name="T11" fmla="*/ 283 h 553"/>
                  <a:gd name="T12" fmla="*/ 691 w 288"/>
                  <a:gd name="T13" fmla="*/ 283 h 553"/>
                  <a:gd name="T14" fmla="*/ 691 w 288"/>
                  <a:gd name="T15" fmla="*/ 2119 h 553"/>
                  <a:gd name="T16" fmla="*/ 411 w 288"/>
                  <a:gd name="T17" fmla="*/ 2119 h 5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553"/>
                  <a:gd name="T29" fmla="*/ 288 w 288"/>
                  <a:gd name="T30" fmla="*/ 553 h 5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553">
                    <a:moveTo>
                      <a:pt x="109" y="553"/>
                    </a:moveTo>
                    <a:lnTo>
                      <a:pt x="109" y="73"/>
                    </a:lnTo>
                    <a:lnTo>
                      <a:pt x="0" y="73"/>
                    </a:lnTo>
                    <a:lnTo>
                      <a:pt x="0" y="0"/>
                    </a:lnTo>
                    <a:lnTo>
                      <a:pt x="288" y="0"/>
                    </a:lnTo>
                    <a:lnTo>
                      <a:pt x="288" y="73"/>
                    </a:lnTo>
                    <a:lnTo>
                      <a:pt x="182" y="73"/>
                    </a:lnTo>
                    <a:lnTo>
                      <a:pt x="182" y="553"/>
                    </a:lnTo>
                    <a:lnTo>
                      <a:pt x="109" y="553"/>
                    </a:lnTo>
                    <a:close/>
                  </a:path>
                </a:pathLst>
              </a:custGeom>
              <a:solidFill>
                <a:schemeClr val="bg1"/>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endParaRPr>
              </a:p>
            </p:txBody>
          </p:sp>
          <p:sp>
            <p:nvSpPr>
              <p:cNvPr id="11" name="Freeform 55"/>
              <p:cNvSpPr>
                <a:spLocks noChangeAspect="1"/>
              </p:cNvSpPr>
              <p:nvPr/>
            </p:nvSpPr>
            <p:spPr bwMode="gray">
              <a:xfrm>
                <a:off x="2007" y="1709"/>
                <a:ext cx="384" cy="657"/>
              </a:xfrm>
              <a:custGeom>
                <a:avLst/>
                <a:gdLst>
                  <a:gd name="T0" fmla="*/ 897156 w 140"/>
                  <a:gd name="T1" fmla="*/ 510544 h 240"/>
                  <a:gd name="T2" fmla="*/ 1194761 w 140"/>
                  <a:gd name="T3" fmla="*/ 510544 h 240"/>
                  <a:gd name="T4" fmla="*/ 650611 w 140"/>
                  <a:gd name="T5" fmla="*/ 0 h 240"/>
                  <a:gd name="T6" fmla="*/ 150720 w 140"/>
                  <a:gd name="T7" fmla="*/ 510544 h 240"/>
                  <a:gd name="T8" fmla="*/ 737091 w 140"/>
                  <a:gd name="T9" fmla="*/ 1147601 h 240"/>
                  <a:gd name="T10" fmla="*/ 897156 w 140"/>
                  <a:gd name="T11" fmla="*/ 1485234 h 240"/>
                  <a:gd name="T12" fmla="*/ 605170 w 140"/>
                  <a:gd name="T13" fmla="*/ 1788256 h 240"/>
                  <a:gd name="T14" fmla="*/ 317639 w 140"/>
                  <a:gd name="T15" fmla="*/ 1441415 h 240"/>
                  <a:gd name="T16" fmla="*/ 51566 w 140"/>
                  <a:gd name="T17" fmla="*/ 1441415 h 240"/>
                  <a:gd name="T18" fmla="*/ 599100 w 140"/>
                  <a:gd name="T19" fmla="*/ 2072649 h 240"/>
                  <a:gd name="T20" fmla="*/ 1178625 w 140"/>
                  <a:gd name="T21" fmla="*/ 1459572 h 240"/>
                  <a:gd name="T22" fmla="*/ 790642 w 140"/>
                  <a:gd name="T23" fmla="*/ 854776 h 240"/>
                  <a:gd name="T24" fmla="*/ 439035 w 140"/>
                  <a:gd name="T25" fmla="*/ 510544 h 240"/>
                  <a:gd name="T26" fmla="*/ 650611 w 140"/>
                  <a:gd name="T27" fmla="*/ 268560 h 240"/>
                  <a:gd name="T28" fmla="*/ 897156 w 140"/>
                  <a:gd name="T29" fmla="*/ 510544 h 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0"/>
                  <a:gd name="T46" fmla="*/ 0 h 240"/>
                  <a:gd name="T47" fmla="*/ 140 w 140"/>
                  <a:gd name="T48" fmla="*/ 240 h 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0" h="240">
                    <a:moveTo>
                      <a:pt x="102" y="59"/>
                    </a:moveTo>
                    <a:cubicBezTo>
                      <a:pt x="136" y="59"/>
                      <a:pt x="136" y="59"/>
                      <a:pt x="136" y="59"/>
                    </a:cubicBezTo>
                    <a:cubicBezTo>
                      <a:pt x="136" y="59"/>
                      <a:pt x="137" y="0"/>
                      <a:pt x="74" y="0"/>
                    </a:cubicBezTo>
                    <a:cubicBezTo>
                      <a:pt x="11" y="0"/>
                      <a:pt x="17" y="59"/>
                      <a:pt x="17" y="59"/>
                    </a:cubicBezTo>
                    <a:cubicBezTo>
                      <a:pt x="17" y="107"/>
                      <a:pt x="57" y="108"/>
                      <a:pt x="84" y="133"/>
                    </a:cubicBezTo>
                    <a:cubicBezTo>
                      <a:pt x="91" y="139"/>
                      <a:pt x="102" y="146"/>
                      <a:pt x="102" y="172"/>
                    </a:cubicBezTo>
                    <a:cubicBezTo>
                      <a:pt x="103" y="198"/>
                      <a:pt x="84" y="207"/>
                      <a:pt x="69" y="207"/>
                    </a:cubicBezTo>
                    <a:cubicBezTo>
                      <a:pt x="54" y="207"/>
                      <a:pt x="36" y="200"/>
                      <a:pt x="36" y="167"/>
                    </a:cubicBezTo>
                    <a:cubicBezTo>
                      <a:pt x="6" y="167"/>
                      <a:pt x="6" y="167"/>
                      <a:pt x="6" y="167"/>
                    </a:cubicBezTo>
                    <a:cubicBezTo>
                      <a:pt x="6" y="167"/>
                      <a:pt x="0" y="240"/>
                      <a:pt x="68" y="240"/>
                    </a:cubicBezTo>
                    <a:cubicBezTo>
                      <a:pt x="136" y="240"/>
                      <a:pt x="134" y="181"/>
                      <a:pt x="134" y="169"/>
                    </a:cubicBezTo>
                    <a:cubicBezTo>
                      <a:pt x="134" y="158"/>
                      <a:pt x="140" y="130"/>
                      <a:pt x="90" y="99"/>
                    </a:cubicBezTo>
                    <a:cubicBezTo>
                      <a:pt x="66" y="85"/>
                      <a:pt x="50" y="77"/>
                      <a:pt x="50" y="59"/>
                    </a:cubicBezTo>
                    <a:cubicBezTo>
                      <a:pt x="50" y="42"/>
                      <a:pt x="62" y="31"/>
                      <a:pt x="74" y="31"/>
                    </a:cubicBezTo>
                    <a:cubicBezTo>
                      <a:pt x="86" y="31"/>
                      <a:pt x="102" y="36"/>
                      <a:pt x="102" y="59"/>
                    </a:cubicBezTo>
                    <a:close/>
                  </a:path>
                </a:pathLst>
              </a:custGeom>
              <a:solidFill>
                <a:schemeClr val="bg1"/>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endParaRPr>
              </a:p>
            </p:txBody>
          </p:sp>
          <p:sp>
            <p:nvSpPr>
              <p:cNvPr id="12" name="Freeform 56"/>
              <p:cNvSpPr>
                <a:spLocks noChangeAspect="1" noEditPoints="1"/>
              </p:cNvSpPr>
              <p:nvPr/>
            </p:nvSpPr>
            <p:spPr bwMode="gray">
              <a:xfrm>
                <a:off x="3312" y="1720"/>
                <a:ext cx="347" cy="657"/>
              </a:xfrm>
              <a:custGeom>
                <a:avLst/>
                <a:gdLst>
                  <a:gd name="T0" fmla="*/ 1200058 w 124"/>
                  <a:gd name="T1" fmla="*/ 251811 h 234"/>
                  <a:gd name="T2" fmla="*/ 959489 w 124"/>
                  <a:gd name="T3" fmla="*/ 30390 h 234"/>
                  <a:gd name="T4" fmla="*/ 549827 w 124"/>
                  <a:gd name="T5" fmla="*/ 0 h 234"/>
                  <a:gd name="T6" fmla="*/ 0 w 124"/>
                  <a:gd name="T7" fmla="*/ 0 h 234"/>
                  <a:gd name="T8" fmla="*/ 0 w 124"/>
                  <a:gd name="T9" fmla="*/ 2537646 h 234"/>
                  <a:gd name="T10" fmla="*/ 345259 w 124"/>
                  <a:gd name="T11" fmla="*/ 2537646 h 234"/>
                  <a:gd name="T12" fmla="*/ 345259 w 124"/>
                  <a:gd name="T13" fmla="*/ 1386438 h 234"/>
                  <a:gd name="T14" fmla="*/ 568537 w 124"/>
                  <a:gd name="T15" fmla="*/ 1386438 h 234"/>
                  <a:gd name="T16" fmla="*/ 924470 w 124"/>
                  <a:gd name="T17" fmla="*/ 1356048 h 234"/>
                  <a:gd name="T18" fmla="*/ 1106046 w 124"/>
                  <a:gd name="T19" fmla="*/ 1258528 h 234"/>
                  <a:gd name="T20" fmla="*/ 1240402 w 124"/>
                  <a:gd name="T21" fmla="*/ 1031706 h 234"/>
                  <a:gd name="T22" fmla="*/ 1304717 w 124"/>
                  <a:gd name="T23" fmla="*/ 683460 h 234"/>
                  <a:gd name="T24" fmla="*/ 1200058 w 124"/>
                  <a:gd name="T25" fmla="*/ 251811 h 234"/>
                  <a:gd name="T26" fmla="*/ 819785 w 124"/>
                  <a:gd name="T27" fmla="*/ 1062032 h 234"/>
                  <a:gd name="T28" fmla="*/ 326544 w 124"/>
                  <a:gd name="T29" fmla="*/ 1062032 h 234"/>
                  <a:gd name="T30" fmla="*/ 326544 w 124"/>
                  <a:gd name="T31" fmla="*/ 335522 h 234"/>
                  <a:gd name="T32" fmla="*/ 801069 w 124"/>
                  <a:gd name="T33" fmla="*/ 335522 h 234"/>
                  <a:gd name="T34" fmla="*/ 999763 w 124"/>
                  <a:gd name="T35" fmla="*/ 707008 h 234"/>
                  <a:gd name="T36" fmla="*/ 819785 w 124"/>
                  <a:gd name="T37" fmla="*/ 1062032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234"/>
                  <a:gd name="T59" fmla="*/ 124 w 124"/>
                  <a:gd name="T60" fmla="*/ 234 h 2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234">
                    <a:moveTo>
                      <a:pt x="114" y="23"/>
                    </a:moveTo>
                    <a:cubicBezTo>
                      <a:pt x="108" y="13"/>
                      <a:pt x="100" y="6"/>
                      <a:pt x="91" y="3"/>
                    </a:cubicBezTo>
                    <a:cubicBezTo>
                      <a:pt x="85" y="1"/>
                      <a:pt x="72" y="0"/>
                      <a:pt x="52" y="0"/>
                    </a:cubicBezTo>
                    <a:cubicBezTo>
                      <a:pt x="0" y="0"/>
                      <a:pt x="0" y="0"/>
                      <a:pt x="0" y="0"/>
                    </a:cubicBezTo>
                    <a:cubicBezTo>
                      <a:pt x="0" y="234"/>
                      <a:pt x="0" y="234"/>
                      <a:pt x="0" y="234"/>
                    </a:cubicBezTo>
                    <a:cubicBezTo>
                      <a:pt x="33" y="234"/>
                      <a:pt x="33" y="234"/>
                      <a:pt x="33" y="234"/>
                    </a:cubicBezTo>
                    <a:cubicBezTo>
                      <a:pt x="33" y="128"/>
                      <a:pt x="33" y="128"/>
                      <a:pt x="33" y="128"/>
                    </a:cubicBezTo>
                    <a:cubicBezTo>
                      <a:pt x="54" y="128"/>
                      <a:pt x="54" y="128"/>
                      <a:pt x="54" y="128"/>
                    </a:cubicBezTo>
                    <a:cubicBezTo>
                      <a:pt x="69" y="128"/>
                      <a:pt x="80" y="127"/>
                      <a:pt x="88" y="125"/>
                    </a:cubicBezTo>
                    <a:cubicBezTo>
                      <a:pt x="93" y="124"/>
                      <a:pt x="99" y="121"/>
                      <a:pt x="105" y="116"/>
                    </a:cubicBezTo>
                    <a:cubicBezTo>
                      <a:pt x="110" y="111"/>
                      <a:pt x="115" y="104"/>
                      <a:pt x="118" y="95"/>
                    </a:cubicBezTo>
                    <a:cubicBezTo>
                      <a:pt x="122" y="87"/>
                      <a:pt x="124" y="76"/>
                      <a:pt x="124" y="63"/>
                    </a:cubicBezTo>
                    <a:cubicBezTo>
                      <a:pt x="124" y="47"/>
                      <a:pt x="121" y="34"/>
                      <a:pt x="114" y="23"/>
                    </a:cubicBezTo>
                    <a:close/>
                    <a:moveTo>
                      <a:pt x="78" y="98"/>
                    </a:moveTo>
                    <a:cubicBezTo>
                      <a:pt x="31" y="98"/>
                      <a:pt x="31" y="98"/>
                      <a:pt x="31" y="98"/>
                    </a:cubicBezTo>
                    <a:cubicBezTo>
                      <a:pt x="31" y="31"/>
                      <a:pt x="31" y="31"/>
                      <a:pt x="31" y="31"/>
                    </a:cubicBezTo>
                    <a:cubicBezTo>
                      <a:pt x="76" y="31"/>
                      <a:pt x="76" y="31"/>
                      <a:pt x="76" y="31"/>
                    </a:cubicBezTo>
                    <a:cubicBezTo>
                      <a:pt x="80" y="31"/>
                      <a:pt x="94" y="33"/>
                      <a:pt x="95" y="65"/>
                    </a:cubicBezTo>
                    <a:cubicBezTo>
                      <a:pt x="95" y="65"/>
                      <a:pt x="95" y="98"/>
                      <a:pt x="78" y="98"/>
                    </a:cubicBezTo>
                    <a:close/>
                  </a:path>
                </a:pathLst>
              </a:custGeom>
              <a:solidFill>
                <a:schemeClr val="bg1"/>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endParaRPr>
              </a:p>
            </p:txBody>
          </p:sp>
          <p:sp>
            <p:nvSpPr>
              <p:cNvPr id="13" name="Freeform 57"/>
              <p:cNvSpPr>
                <a:spLocks noChangeAspect="1" noEditPoints="1"/>
              </p:cNvSpPr>
              <p:nvPr/>
            </p:nvSpPr>
            <p:spPr bwMode="gray">
              <a:xfrm>
                <a:off x="2836" y="1707"/>
                <a:ext cx="375" cy="670"/>
              </a:xfrm>
              <a:custGeom>
                <a:avLst/>
                <a:gdLst>
                  <a:gd name="T0" fmla="*/ 673505 w 134"/>
                  <a:gd name="T1" fmla="*/ 0 h 239"/>
                  <a:gd name="T2" fmla="*/ 0 w 134"/>
                  <a:gd name="T3" fmla="*/ 651868 h 239"/>
                  <a:gd name="T4" fmla="*/ 0 w 134"/>
                  <a:gd name="T5" fmla="*/ 1827413 h 239"/>
                  <a:gd name="T6" fmla="*/ 715217 w 134"/>
                  <a:gd name="T7" fmla="*/ 2555439 h 239"/>
                  <a:gd name="T8" fmla="*/ 1410268 w 134"/>
                  <a:gd name="T9" fmla="*/ 1850636 h 239"/>
                  <a:gd name="T10" fmla="*/ 1410268 w 134"/>
                  <a:gd name="T11" fmla="*/ 746935 h 239"/>
                  <a:gd name="T12" fmla="*/ 673505 w 134"/>
                  <a:gd name="T13" fmla="*/ 0 h 239"/>
                  <a:gd name="T14" fmla="*/ 1083593 w 134"/>
                  <a:gd name="T15" fmla="*/ 1689939 h 239"/>
                  <a:gd name="T16" fmla="*/ 715217 w 134"/>
                  <a:gd name="T17" fmla="*/ 2201561 h 239"/>
                  <a:gd name="T18" fmla="*/ 326673 w 134"/>
                  <a:gd name="T19" fmla="*/ 1677846 h 239"/>
                  <a:gd name="T20" fmla="*/ 326673 w 134"/>
                  <a:gd name="T21" fmla="*/ 824610 h 239"/>
                  <a:gd name="T22" fmla="*/ 696523 w 134"/>
                  <a:gd name="T23" fmla="*/ 355249 h 239"/>
                  <a:gd name="T24" fmla="*/ 1083593 w 134"/>
                  <a:gd name="T25" fmla="*/ 896502 h 239"/>
                  <a:gd name="T26" fmla="*/ 1083593 w 134"/>
                  <a:gd name="T27" fmla="*/ 1689939 h 2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39"/>
                  <a:gd name="T44" fmla="*/ 134 w 134"/>
                  <a:gd name="T45" fmla="*/ 239 h 2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39">
                    <a:moveTo>
                      <a:pt x="64" y="0"/>
                    </a:moveTo>
                    <a:cubicBezTo>
                      <a:pt x="2" y="0"/>
                      <a:pt x="0" y="61"/>
                      <a:pt x="0" y="61"/>
                    </a:cubicBezTo>
                    <a:cubicBezTo>
                      <a:pt x="0" y="171"/>
                      <a:pt x="0" y="171"/>
                      <a:pt x="0" y="171"/>
                    </a:cubicBezTo>
                    <a:cubicBezTo>
                      <a:pt x="0" y="171"/>
                      <a:pt x="4" y="239"/>
                      <a:pt x="68" y="239"/>
                    </a:cubicBezTo>
                    <a:cubicBezTo>
                      <a:pt x="132" y="239"/>
                      <a:pt x="134" y="173"/>
                      <a:pt x="134" y="173"/>
                    </a:cubicBezTo>
                    <a:cubicBezTo>
                      <a:pt x="134" y="173"/>
                      <a:pt x="134" y="105"/>
                      <a:pt x="134" y="70"/>
                    </a:cubicBezTo>
                    <a:cubicBezTo>
                      <a:pt x="134" y="34"/>
                      <a:pt x="107" y="0"/>
                      <a:pt x="64" y="0"/>
                    </a:cubicBezTo>
                    <a:close/>
                    <a:moveTo>
                      <a:pt x="103" y="158"/>
                    </a:moveTo>
                    <a:cubicBezTo>
                      <a:pt x="103" y="158"/>
                      <a:pt x="102" y="206"/>
                      <a:pt x="68" y="206"/>
                    </a:cubicBezTo>
                    <a:cubicBezTo>
                      <a:pt x="33" y="206"/>
                      <a:pt x="31" y="157"/>
                      <a:pt x="31" y="157"/>
                    </a:cubicBezTo>
                    <a:cubicBezTo>
                      <a:pt x="31" y="77"/>
                      <a:pt x="31" y="77"/>
                      <a:pt x="31" y="77"/>
                    </a:cubicBezTo>
                    <a:cubicBezTo>
                      <a:pt x="31" y="77"/>
                      <a:pt x="32" y="33"/>
                      <a:pt x="66" y="33"/>
                    </a:cubicBezTo>
                    <a:cubicBezTo>
                      <a:pt x="88" y="33"/>
                      <a:pt x="103" y="58"/>
                      <a:pt x="103" y="84"/>
                    </a:cubicBezTo>
                    <a:cubicBezTo>
                      <a:pt x="103" y="109"/>
                      <a:pt x="103" y="158"/>
                      <a:pt x="103" y="158"/>
                    </a:cubicBezTo>
                    <a:close/>
                  </a:path>
                </a:pathLst>
              </a:custGeom>
              <a:solidFill>
                <a:schemeClr val="bg1"/>
              </a:solidFill>
              <a:ln>
                <a:noFill/>
              </a:ln>
              <a:extLst>
                <a:ext uri="{91240B29-F687-4F45-9708-019B960494DF}"/>
              </a:extLst>
            </p:spPr>
            <p:txBody>
              <a:bodyPr/>
              <a:lstStyle/>
              <a:p>
                <a:pPr fontAlgn="auto">
                  <a:spcBef>
                    <a:spcPts val="0"/>
                  </a:spcBef>
                  <a:spcAft>
                    <a:spcPts val="0"/>
                  </a:spcAft>
                  <a:defRPr/>
                </a:pPr>
                <a:endParaRPr lang="zh-CN" altLang="en-US">
                  <a:latin typeface="+mn-lt"/>
                  <a:ea typeface="+mn-ea"/>
                </a:endParaRPr>
              </a:p>
            </p:txBody>
          </p:sp>
          <p:grpSp>
            <p:nvGrpSpPr>
              <p:cNvPr id="14" name="Group 58"/>
              <p:cNvGrpSpPr>
                <a:grpSpLocks noChangeAspect="1"/>
              </p:cNvGrpSpPr>
              <p:nvPr/>
            </p:nvGrpSpPr>
            <p:grpSpPr bwMode="auto">
              <a:xfrm>
                <a:off x="2808" y="2807"/>
                <a:ext cx="62" cy="63"/>
                <a:chOff x="1684" y="2400"/>
                <a:chExt cx="41" cy="41"/>
              </a:xfrm>
            </p:grpSpPr>
            <p:sp>
              <p:nvSpPr>
                <p:cNvPr id="19" name="Oval 59"/>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a:noFill/>
                </a:ln>
                <a:extLst>
                  <a:ext uri="{91240B29-F687-4F45-9708-019B960494DF}"/>
                </a:extLst>
              </p:spPr>
              <p:txBody>
                <a:bodyPr/>
                <a:lstStyle/>
                <a:p>
                  <a:pPr fontAlgn="auto">
                    <a:spcBef>
                      <a:spcPts val="0"/>
                    </a:spcBef>
                    <a:spcAft>
                      <a:spcPts val="0"/>
                    </a:spcAft>
                    <a:defRPr/>
                  </a:pPr>
                  <a:endParaRPr lang="zh-CN" altLang="zh-CN">
                    <a:latin typeface="+mn-lt"/>
                    <a:ea typeface="+mn-ea"/>
                    <a:cs typeface="Arial" charset="0"/>
                  </a:endParaRPr>
                </a:p>
              </p:txBody>
            </p:sp>
            <p:sp>
              <p:nvSpPr>
                <p:cNvPr id="20" name="Oval 60"/>
                <p:cNvSpPr>
                  <a:spLocks noChangeAspect="1" noChangeArrowheads="1"/>
                </p:cNvSpPr>
                <p:nvPr/>
              </p:nvSpPr>
              <p:spPr bwMode="gray">
                <a:xfrm>
                  <a:off x="1693" y="2410"/>
                  <a:ext cx="23" cy="23"/>
                </a:xfrm>
                <a:prstGeom prst="ellipse">
                  <a:avLst/>
                </a:prstGeom>
                <a:solidFill>
                  <a:schemeClr val="bg1"/>
                </a:solidFill>
                <a:ln>
                  <a:noFill/>
                </a:ln>
                <a:extLst>
                  <a:ext uri="{91240B29-F687-4F45-9708-019B960494DF}"/>
                </a:extLst>
              </p:spPr>
              <p:txBody>
                <a:bodyPr/>
                <a:lstStyle/>
                <a:p>
                  <a:pPr fontAlgn="auto">
                    <a:spcBef>
                      <a:spcPts val="0"/>
                    </a:spcBef>
                    <a:spcAft>
                      <a:spcPts val="0"/>
                    </a:spcAft>
                    <a:defRPr/>
                  </a:pPr>
                  <a:endParaRPr lang="zh-CN" altLang="zh-CN">
                    <a:latin typeface="+mn-lt"/>
                    <a:ea typeface="+mn-ea"/>
                    <a:cs typeface="Arial" charset="0"/>
                  </a:endParaRPr>
                </a:p>
              </p:txBody>
            </p:sp>
          </p:grpSp>
          <p:grpSp>
            <p:nvGrpSpPr>
              <p:cNvPr id="15" name="Group 61"/>
              <p:cNvGrpSpPr>
                <a:grpSpLocks noChangeAspect="1"/>
              </p:cNvGrpSpPr>
              <p:nvPr/>
            </p:nvGrpSpPr>
            <p:grpSpPr bwMode="auto">
              <a:xfrm>
                <a:off x="2808" y="1211"/>
                <a:ext cx="62" cy="63"/>
                <a:chOff x="1684" y="2400"/>
                <a:chExt cx="41" cy="41"/>
              </a:xfrm>
            </p:grpSpPr>
            <p:sp>
              <p:nvSpPr>
                <p:cNvPr id="17" name="Oval 62"/>
                <p:cNvSpPr>
                  <a:spLocks noChangeAspect="1" noChangeArrowheads="1"/>
                </p:cNvSpPr>
                <p:nvPr/>
              </p:nvSpPr>
              <p:spPr bwMode="gray">
                <a:xfrm>
                  <a:off x="1684" y="2400"/>
                  <a:ext cx="41" cy="41"/>
                </a:xfrm>
                <a:prstGeom prst="ellipse">
                  <a:avLst/>
                </a:prstGeom>
                <a:gradFill rotWithShape="1">
                  <a:gsLst>
                    <a:gs pos="0">
                      <a:srgbClr val="E4E4E4"/>
                    </a:gs>
                    <a:gs pos="100000">
                      <a:srgbClr val="C0C0C0"/>
                    </a:gs>
                  </a:gsLst>
                  <a:path path="shape">
                    <a:fillToRect l="50000" t="50000" r="50000" b="50000"/>
                  </a:path>
                </a:gradFill>
                <a:ln>
                  <a:noFill/>
                </a:ln>
                <a:extLst>
                  <a:ext uri="{91240B29-F687-4F45-9708-019B960494DF}"/>
                </a:extLst>
              </p:spPr>
              <p:txBody>
                <a:bodyPr/>
                <a:lstStyle/>
                <a:p>
                  <a:pPr fontAlgn="auto">
                    <a:spcBef>
                      <a:spcPts val="0"/>
                    </a:spcBef>
                    <a:spcAft>
                      <a:spcPts val="0"/>
                    </a:spcAft>
                    <a:defRPr/>
                  </a:pPr>
                  <a:endParaRPr lang="zh-CN" altLang="zh-CN">
                    <a:latin typeface="+mn-lt"/>
                    <a:ea typeface="+mn-ea"/>
                    <a:cs typeface="Arial" charset="0"/>
                  </a:endParaRPr>
                </a:p>
              </p:txBody>
            </p:sp>
            <p:sp>
              <p:nvSpPr>
                <p:cNvPr id="18" name="Oval 63"/>
                <p:cNvSpPr>
                  <a:spLocks noChangeAspect="1" noChangeArrowheads="1"/>
                </p:cNvSpPr>
                <p:nvPr/>
              </p:nvSpPr>
              <p:spPr bwMode="gray">
                <a:xfrm>
                  <a:off x="1693" y="2410"/>
                  <a:ext cx="23" cy="23"/>
                </a:xfrm>
                <a:prstGeom prst="ellipse">
                  <a:avLst/>
                </a:prstGeom>
                <a:solidFill>
                  <a:schemeClr val="bg1"/>
                </a:solidFill>
                <a:ln>
                  <a:noFill/>
                </a:ln>
                <a:extLst>
                  <a:ext uri="{91240B29-F687-4F45-9708-019B960494DF}"/>
                </a:extLst>
              </p:spPr>
              <p:txBody>
                <a:bodyPr/>
                <a:lstStyle/>
                <a:p>
                  <a:pPr fontAlgn="auto">
                    <a:spcBef>
                      <a:spcPts val="0"/>
                    </a:spcBef>
                    <a:spcAft>
                      <a:spcPts val="0"/>
                    </a:spcAft>
                    <a:defRPr/>
                  </a:pPr>
                  <a:endParaRPr lang="zh-CN" altLang="zh-CN">
                    <a:latin typeface="+mn-lt"/>
                    <a:ea typeface="+mn-ea"/>
                    <a:cs typeface="Arial" charset="0"/>
                  </a:endParaRPr>
                </a:p>
              </p:txBody>
            </p:sp>
          </p:grpSp>
          <p:pic>
            <p:nvPicPr>
              <p:cNvPr id="16" name="Picture 64"/>
              <p:cNvPicPr>
                <a:picLocks noChangeAspect="1" noChangeArrowheads="1"/>
              </p:cNvPicPr>
              <p:nvPr/>
            </p:nvPicPr>
            <p:blipFill>
              <a:blip r:embed="rId2">
                <a:extLst>
                  <a:ext uri="{28A0092B-C50C-407E-A947-70E740481C1C}"/>
                </a:extLst>
              </a:blip>
              <a:srcRect/>
              <a:stretch>
                <a:fillRect/>
              </a:stretch>
            </p:blipFill>
            <p:spPr bwMode="gray">
              <a:xfrm>
                <a:off x="1933" y="1088"/>
                <a:ext cx="1644" cy="1060"/>
              </a:xfrm>
              <a:prstGeom prst="rect">
                <a:avLst/>
              </a:prstGeom>
              <a:noFill/>
              <a:ln>
                <a:noFill/>
              </a:ln>
              <a:extLst>
                <a:ext uri="{909E8E84-426E-40DD-AFC4-6F175D3DCCD1}"/>
                <a:ext uri="{91240B29-F687-4F45-9708-019B960494DF}"/>
              </a:extLst>
            </p:spPr>
          </p:pic>
        </p:grpSp>
      </p:grpSp>
      <p:sp>
        <p:nvSpPr>
          <p:cNvPr id="25" name="内容占位符 7"/>
          <p:cNvSpPr txBox="1">
            <a:spLocks/>
          </p:cNvSpPr>
          <p:nvPr/>
        </p:nvSpPr>
        <p:spPr>
          <a:xfrm>
            <a:off x="539750" y="1844675"/>
            <a:ext cx="5184775" cy="2963863"/>
          </a:xfrm>
          <a:prstGeom prst="rect">
            <a:avLst/>
          </a:prstGeom>
        </p:spPr>
        <p:txBody>
          <a:bodyPr/>
          <a:lstStyle>
            <a:lvl1pPr marL="0" indent="0" algn="l" defTabSz="914400" rtl="0" eaLnBrk="1" latinLnBrk="0" hangingPunct="1">
              <a:lnSpc>
                <a:spcPct val="130000"/>
              </a:lnSpc>
              <a:spcBef>
                <a:spcPts val="0"/>
              </a:spcBef>
              <a:spcAft>
                <a:spcPts val="1200"/>
              </a:spcAft>
              <a:buFontTx/>
              <a:buNone/>
              <a:defRPr sz="3200" kern="1200">
                <a:solidFill>
                  <a:schemeClr val="tx1"/>
                </a:solidFill>
                <a:latin typeface="+mn-lt"/>
                <a:ea typeface="+mn-ea"/>
                <a:cs typeface="+mn-cs"/>
              </a:defRPr>
            </a:lvl1pPr>
            <a:lvl2pPr marL="457200" indent="0" algn="l" defTabSz="914400" rtl="0" eaLnBrk="1" latinLnBrk="0" hangingPunct="1">
              <a:lnSpc>
                <a:spcPct val="130000"/>
              </a:lnSpc>
              <a:spcBef>
                <a:spcPts val="0"/>
              </a:spcBef>
              <a:spcAft>
                <a:spcPts val="1200"/>
              </a:spcAft>
              <a:buFontTx/>
              <a:buNone/>
              <a:defRPr sz="2800" kern="1200">
                <a:solidFill>
                  <a:schemeClr val="tx1"/>
                </a:solidFill>
                <a:latin typeface="+mn-lt"/>
                <a:ea typeface="+mn-ea"/>
                <a:cs typeface="+mn-cs"/>
              </a:defRPr>
            </a:lvl2pPr>
            <a:lvl3pPr marL="914400" indent="0" algn="l" defTabSz="914400" rtl="0" eaLnBrk="1" latinLnBrk="0" hangingPunct="1">
              <a:lnSpc>
                <a:spcPct val="130000"/>
              </a:lnSpc>
              <a:spcBef>
                <a:spcPts val="0"/>
              </a:spcBef>
              <a:spcAft>
                <a:spcPts val="1200"/>
              </a:spcAft>
              <a:buFontTx/>
              <a:buNone/>
              <a:defRPr sz="2400" kern="1200">
                <a:solidFill>
                  <a:schemeClr val="tx1"/>
                </a:solidFill>
                <a:latin typeface="+mn-lt"/>
                <a:ea typeface="+mn-ea"/>
                <a:cs typeface="+mn-cs"/>
              </a:defRPr>
            </a:lvl3pPr>
            <a:lvl4pPr marL="13716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4pPr>
            <a:lvl5pPr marL="1828800" indent="0" algn="l" defTabSz="914400" rtl="0" eaLnBrk="1" latinLnBrk="0" hangingPunct="1">
              <a:lnSpc>
                <a:spcPct val="130000"/>
              </a:lnSpc>
              <a:spcBef>
                <a:spcPts val="0"/>
              </a:spcBef>
              <a:spcAft>
                <a:spcPts val="1200"/>
              </a:spcAft>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fontAlgn="auto">
              <a:buClr>
                <a:srgbClr val="6B4F1F"/>
              </a:buClr>
              <a:buFont typeface="Wingdings" pitchFamily="2" charset="2"/>
              <a:buChar char="l"/>
              <a:defRPr/>
            </a:pPr>
            <a:r>
              <a:rPr lang="zh-CN" altLang="en-US" sz="2400" dirty="0" smtClean="0">
                <a:solidFill>
                  <a:schemeClr val="tx1">
                    <a:lumMod val="65000"/>
                    <a:lumOff val="35000"/>
                  </a:schemeClr>
                </a:solidFill>
                <a:latin typeface="微软雅黑" pitchFamily="34" charset="-122"/>
                <a:ea typeface="微软雅黑" pitchFamily="34" charset="-122"/>
              </a:rPr>
              <a:t>添加说明文字添加说明文字添加说明文字添加说明文字添加说明文字</a:t>
            </a:r>
            <a:endParaRPr lang="en-US" altLang="zh-CN" sz="2400" dirty="0" smtClean="0">
              <a:solidFill>
                <a:schemeClr val="tx1">
                  <a:lumMod val="65000"/>
                  <a:lumOff val="35000"/>
                </a:schemeClr>
              </a:solidFill>
              <a:latin typeface="微软雅黑" pitchFamily="34" charset="-122"/>
              <a:ea typeface="微软雅黑" pitchFamily="34" charset="-122"/>
            </a:endParaRPr>
          </a:p>
          <a:p>
            <a:pPr marL="342900" indent="-342900" fontAlgn="auto">
              <a:buClr>
                <a:srgbClr val="6B4F1F"/>
              </a:buClr>
              <a:buFont typeface="Wingdings" pitchFamily="2" charset="2"/>
              <a:buChar char="l"/>
              <a:defRPr/>
            </a:pPr>
            <a:r>
              <a:rPr lang="zh-CN" altLang="en-US" sz="2400" dirty="0" smtClean="0">
                <a:solidFill>
                  <a:schemeClr val="tx1">
                    <a:lumMod val="65000"/>
                    <a:lumOff val="35000"/>
                  </a:schemeClr>
                </a:solidFill>
                <a:latin typeface="微软雅黑" pitchFamily="34" charset="-122"/>
                <a:ea typeface="微软雅黑" pitchFamily="34" charset="-122"/>
              </a:rPr>
              <a:t>添加说明文字添加说明文字添加说明文字添加说明文字添加说明文字添加说明文字</a:t>
            </a:r>
            <a:endParaRPr lang="en-US" altLang="zh-CN" sz="2400" dirty="0" smtClean="0">
              <a:solidFill>
                <a:schemeClr val="tx1">
                  <a:lumMod val="65000"/>
                  <a:lumOff val="35000"/>
                </a:schemeClr>
              </a:solidFill>
              <a:latin typeface="微软雅黑" pitchFamily="34" charset="-122"/>
              <a:ea typeface="微软雅黑" pitchFamily="34" charset="-122"/>
            </a:endParaRPr>
          </a:p>
          <a:p>
            <a:pPr marL="342900" indent="-342900" fontAlgn="auto">
              <a:buClr>
                <a:srgbClr val="6B4F1F"/>
              </a:buClr>
              <a:buFont typeface="Wingdings" pitchFamily="2" charset="2"/>
              <a:buChar char="l"/>
              <a:defRPr/>
            </a:pPr>
            <a:r>
              <a:rPr lang="zh-CN" altLang="en-US" sz="2400" dirty="0" smtClean="0">
                <a:solidFill>
                  <a:schemeClr val="tx1">
                    <a:lumMod val="65000"/>
                    <a:lumOff val="35000"/>
                  </a:schemeClr>
                </a:solidFill>
                <a:latin typeface="微软雅黑" pitchFamily="34" charset="-122"/>
                <a:ea typeface="微软雅黑" pitchFamily="34" charset="-122"/>
              </a:rPr>
              <a:t>添加说明文字添加说明文字</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normAutofit/>
          </a:bodyPr>
          <a:lstStyle/>
          <a:p>
            <a:pPr fontAlgn="auto">
              <a:spcAft>
                <a:spcPts val="0"/>
              </a:spcAft>
              <a:defRPr/>
            </a:pPr>
            <a:r>
              <a:rPr lang="zh-CN" altLang="en-US" dirty="0" smtClean="0"/>
              <a:t>紧紧围绕</a:t>
            </a:r>
            <a:r>
              <a:rPr lang="en-US" altLang="zh-CN" dirty="0" smtClean="0"/>
              <a:t>2013</a:t>
            </a:r>
            <a:r>
              <a:rPr lang="zh-CN" altLang="en-US" dirty="0" smtClean="0"/>
              <a:t>年目标</a:t>
            </a:r>
            <a:endParaRPr lang="zh-CN" altLang="en-US" dirty="0"/>
          </a:p>
        </p:txBody>
      </p:sp>
      <p:grpSp>
        <p:nvGrpSpPr>
          <p:cNvPr id="9" name="组合 8"/>
          <p:cNvGrpSpPr/>
          <p:nvPr/>
        </p:nvGrpSpPr>
        <p:grpSpPr>
          <a:xfrm>
            <a:off x="3302997" y="3199896"/>
            <a:ext cx="2774367" cy="2774367"/>
            <a:chOff x="3767138" y="4144963"/>
            <a:chExt cx="1635125" cy="1635125"/>
          </a:xfrm>
          <a:effectLst>
            <a:outerShdw blurRad="76200" dir="13500000" sy="23000" kx="1200000" algn="br" rotWithShape="0">
              <a:prstClr val="black">
                <a:alpha val="20000"/>
              </a:prstClr>
            </a:outerShdw>
          </a:effectLst>
        </p:grpSpPr>
        <p:sp>
          <p:nvSpPr>
            <p:cNvPr id="4" name="Oval 18"/>
            <p:cNvSpPr>
              <a:spLocks noChangeArrowheads="1"/>
            </p:cNvSpPr>
            <p:nvPr/>
          </p:nvSpPr>
          <p:spPr bwMode="gray">
            <a:xfrm>
              <a:off x="3767138" y="4144963"/>
              <a:ext cx="1635125" cy="1635125"/>
            </a:xfrm>
            <a:prstGeom prst="ellipse">
              <a:avLst/>
            </a:prstGeom>
            <a:solidFill>
              <a:schemeClr val="accent3"/>
            </a:solidFill>
            <a:ln w="9525" algn="ctr">
              <a:solidFill>
                <a:srgbClr val="FFFFFF"/>
              </a:solidFill>
              <a:round/>
              <a:headEnd/>
              <a:tailEnd/>
            </a:ln>
            <a:effectLst/>
            <a:extLst>
              <a:ext uri="{AF507438-7753-43E0-B8FC-AC1667EBCBE1}"/>
            </a:extLst>
          </p:spPr>
          <p:txBody>
            <a:bodyPr/>
            <a:lstStyle/>
            <a:p>
              <a:pPr algn="ctr" eaLnBrk="0" fontAlgn="auto" hangingPunct="0">
                <a:spcBef>
                  <a:spcPts val="0"/>
                </a:spcBef>
                <a:spcAft>
                  <a:spcPts val="0"/>
                </a:spcAft>
                <a:defRPr/>
              </a:pPr>
              <a:endParaRPr lang="en-US" sz="1000">
                <a:latin typeface="+mn-lt"/>
                <a:ea typeface="+mn-ea"/>
                <a:cs typeface="Arial" charset="0"/>
              </a:endParaRPr>
            </a:p>
          </p:txBody>
        </p:sp>
        <p:grpSp>
          <p:nvGrpSpPr>
            <p:cNvPr id="5" name="Group 17"/>
            <p:cNvGrpSpPr>
              <a:grpSpLocks/>
            </p:cNvGrpSpPr>
            <p:nvPr/>
          </p:nvGrpSpPr>
          <p:grpSpPr bwMode="auto">
            <a:xfrm>
              <a:off x="3933825" y="4295775"/>
              <a:ext cx="1338263" cy="1282700"/>
              <a:chOff x="2478" y="2706"/>
              <a:chExt cx="843" cy="808"/>
            </a:xfrm>
          </p:grpSpPr>
          <p:sp>
            <p:nvSpPr>
              <p:cNvPr id="6" name="AutoShape 25"/>
              <p:cNvSpPr>
                <a:spLocks noChangeArrowheads="1"/>
              </p:cNvSpPr>
              <p:nvPr/>
            </p:nvSpPr>
            <p:spPr bwMode="gray">
              <a:xfrm rot="2829383">
                <a:off x="2619" y="2792"/>
                <a:ext cx="702" cy="70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82" y="13036"/>
                    </a:moveTo>
                    <a:cubicBezTo>
                      <a:pt x="19670" y="12306"/>
                      <a:pt x="19766" y="11554"/>
                      <a:pt x="19766" y="10800"/>
                    </a:cubicBezTo>
                    <a:cubicBezTo>
                      <a:pt x="19766" y="8586"/>
                      <a:pt x="18947" y="6450"/>
                      <a:pt x="17466" y="4804"/>
                    </a:cubicBezTo>
                    <a:lnTo>
                      <a:pt x="18830" y="3578"/>
                    </a:lnTo>
                    <a:cubicBezTo>
                      <a:pt x="20613" y="5561"/>
                      <a:pt x="21600" y="8133"/>
                      <a:pt x="21600" y="10800"/>
                    </a:cubicBezTo>
                    <a:cubicBezTo>
                      <a:pt x="21600" y="11708"/>
                      <a:pt x="21485" y="12614"/>
                      <a:pt x="21258" y="13494"/>
                    </a:cubicBezTo>
                    <a:lnTo>
                      <a:pt x="23873" y="14168"/>
                    </a:lnTo>
                    <a:lnTo>
                      <a:pt x="19468" y="16768"/>
                    </a:lnTo>
                    <a:lnTo>
                      <a:pt x="16867" y="12363"/>
                    </a:lnTo>
                    <a:lnTo>
                      <a:pt x="19482" y="13036"/>
                    </a:lnTo>
                    <a:close/>
                  </a:path>
                </a:pathLst>
              </a:custGeom>
              <a:solidFill>
                <a:schemeClr val="bg1"/>
              </a:solidFill>
              <a:ln>
                <a:noFill/>
              </a:ln>
              <a:extLst>
                <a:ext uri="{91240B29-F687-4F45-9708-019B960494DF}"/>
              </a:extLst>
            </p:spPr>
            <p:txBody>
              <a:bodyPr wrap="none" anchor="ctr"/>
              <a:lstStyle/>
              <a:p>
                <a:pPr fontAlgn="auto">
                  <a:spcBef>
                    <a:spcPts val="0"/>
                  </a:spcBef>
                  <a:spcAft>
                    <a:spcPts val="0"/>
                  </a:spcAft>
                  <a:defRPr/>
                </a:pPr>
                <a:endParaRPr lang="zh-CN" altLang="en-US">
                  <a:latin typeface="+mn-lt"/>
                  <a:ea typeface="+mn-ea"/>
                </a:endParaRPr>
              </a:p>
            </p:txBody>
          </p:sp>
          <p:sp>
            <p:nvSpPr>
              <p:cNvPr id="7" name="AutoShape 26"/>
              <p:cNvSpPr>
                <a:spLocks noChangeArrowheads="1"/>
              </p:cNvSpPr>
              <p:nvPr/>
            </p:nvSpPr>
            <p:spPr bwMode="gray">
              <a:xfrm rot="-414136" flipH="1" flipV="1">
                <a:off x="2478" y="2812"/>
                <a:ext cx="702" cy="70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82" y="13036"/>
                    </a:moveTo>
                    <a:cubicBezTo>
                      <a:pt x="19670" y="12306"/>
                      <a:pt x="19766" y="11554"/>
                      <a:pt x="19766" y="10800"/>
                    </a:cubicBezTo>
                    <a:cubicBezTo>
                      <a:pt x="19766" y="8586"/>
                      <a:pt x="18947" y="6450"/>
                      <a:pt x="17466" y="4804"/>
                    </a:cubicBezTo>
                    <a:lnTo>
                      <a:pt x="18830" y="3578"/>
                    </a:lnTo>
                    <a:cubicBezTo>
                      <a:pt x="20613" y="5561"/>
                      <a:pt x="21600" y="8133"/>
                      <a:pt x="21600" y="10800"/>
                    </a:cubicBezTo>
                    <a:cubicBezTo>
                      <a:pt x="21600" y="11708"/>
                      <a:pt x="21485" y="12614"/>
                      <a:pt x="21258" y="13494"/>
                    </a:cubicBezTo>
                    <a:lnTo>
                      <a:pt x="23873" y="14168"/>
                    </a:lnTo>
                    <a:lnTo>
                      <a:pt x="19468" y="16768"/>
                    </a:lnTo>
                    <a:lnTo>
                      <a:pt x="16867" y="12363"/>
                    </a:lnTo>
                    <a:lnTo>
                      <a:pt x="19482" y="13036"/>
                    </a:lnTo>
                    <a:close/>
                  </a:path>
                </a:pathLst>
              </a:custGeom>
              <a:solidFill>
                <a:schemeClr val="bg1"/>
              </a:solidFill>
              <a:ln>
                <a:noFill/>
              </a:ln>
              <a:extLst>
                <a:ext uri="{91240B29-F687-4F45-9708-019B960494DF}"/>
              </a:extLst>
            </p:spPr>
            <p:txBody>
              <a:bodyPr wrap="none" anchor="ctr"/>
              <a:lstStyle/>
              <a:p>
                <a:pPr fontAlgn="auto">
                  <a:spcBef>
                    <a:spcPts val="0"/>
                  </a:spcBef>
                  <a:spcAft>
                    <a:spcPts val="0"/>
                  </a:spcAft>
                  <a:defRPr/>
                </a:pPr>
                <a:endParaRPr lang="zh-CN" altLang="en-US">
                  <a:latin typeface="+mn-lt"/>
                  <a:ea typeface="+mn-ea"/>
                </a:endParaRPr>
              </a:p>
            </p:txBody>
          </p:sp>
          <p:sp>
            <p:nvSpPr>
              <p:cNvPr id="8" name="AutoShape 27"/>
              <p:cNvSpPr>
                <a:spLocks noChangeArrowheads="1"/>
              </p:cNvSpPr>
              <p:nvPr/>
            </p:nvSpPr>
            <p:spPr bwMode="gray">
              <a:xfrm rot="5932106" flipH="1" flipV="1">
                <a:off x="2530" y="2705"/>
                <a:ext cx="702" cy="70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82" y="13036"/>
                    </a:moveTo>
                    <a:cubicBezTo>
                      <a:pt x="19670" y="12306"/>
                      <a:pt x="19766" y="11554"/>
                      <a:pt x="19766" y="10800"/>
                    </a:cubicBezTo>
                    <a:cubicBezTo>
                      <a:pt x="19766" y="8586"/>
                      <a:pt x="18947" y="6450"/>
                      <a:pt x="17466" y="4804"/>
                    </a:cubicBezTo>
                    <a:lnTo>
                      <a:pt x="18830" y="3578"/>
                    </a:lnTo>
                    <a:cubicBezTo>
                      <a:pt x="20613" y="5561"/>
                      <a:pt x="21600" y="8133"/>
                      <a:pt x="21600" y="10800"/>
                    </a:cubicBezTo>
                    <a:cubicBezTo>
                      <a:pt x="21600" y="11708"/>
                      <a:pt x="21485" y="12614"/>
                      <a:pt x="21258" y="13494"/>
                    </a:cubicBezTo>
                    <a:lnTo>
                      <a:pt x="23873" y="14168"/>
                    </a:lnTo>
                    <a:lnTo>
                      <a:pt x="19468" y="16768"/>
                    </a:lnTo>
                    <a:lnTo>
                      <a:pt x="16867" y="12363"/>
                    </a:lnTo>
                    <a:lnTo>
                      <a:pt x="19482" y="13036"/>
                    </a:lnTo>
                    <a:close/>
                  </a:path>
                </a:pathLst>
              </a:custGeom>
              <a:solidFill>
                <a:schemeClr val="bg1"/>
              </a:solidFill>
              <a:ln>
                <a:noFill/>
              </a:ln>
              <a:extLst>
                <a:ext uri="{91240B29-F687-4F45-9708-019B960494DF}"/>
              </a:extLst>
            </p:spPr>
            <p:txBody>
              <a:bodyPr wrap="none" anchor="ctr"/>
              <a:lstStyle/>
              <a:p>
                <a:pPr fontAlgn="auto">
                  <a:spcBef>
                    <a:spcPts val="0"/>
                  </a:spcBef>
                  <a:spcAft>
                    <a:spcPts val="0"/>
                  </a:spcAft>
                  <a:defRPr/>
                </a:pPr>
                <a:endParaRPr lang="zh-CN" altLang="en-US">
                  <a:latin typeface="+mn-lt"/>
                  <a:ea typeface="+mn-ea"/>
                </a:endParaRPr>
              </a:p>
            </p:txBody>
          </p:sp>
        </p:grpSp>
      </p:grpSp>
      <p:sp>
        <p:nvSpPr>
          <p:cNvPr id="10" name="Rectangle 5"/>
          <p:cNvSpPr>
            <a:spLocks noChangeArrowheads="1"/>
          </p:cNvSpPr>
          <p:nvPr/>
        </p:nvSpPr>
        <p:spPr bwMode="gray">
          <a:xfrm>
            <a:off x="1282700" y="3817938"/>
            <a:ext cx="2290763" cy="1219200"/>
          </a:xfrm>
          <a:prstGeom prst="rect">
            <a:avLst/>
          </a:prstGeom>
          <a:noFill/>
          <a:ln>
            <a:noFill/>
          </a:ln>
          <a:extLst>
            <a:ext uri="{909E8E84-426E-40DD-AFC4-6F175D3DCCD1}"/>
            <a:ext uri="{91240B29-F687-4F45-9708-019B960494DF}"/>
          </a:extLst>
        </p:spPr>
        <p:txBody>
          <a:bodyPr lIns="108000" tIns="108000" rIns="144000" bIns="72000"/>
          <a:lstStyle/>
          <a:p>
            <a:pPr fontAlgn="auto">
              <a:lnSpc>
                <a:spcPct val="95000"/>
              </a:lnSpc>
              <a:spcBef>
                <a:spcPts val="0"/>
              </a:spcBef>
              <a:spcAft>
                <a:spcPct val="40000"/>
              </a:spcAft>
              <a:buClr>
                <a:srgbClr val="292929"/>
              </a:buClr>
              <a:defRPr/>
            </a:pPr>
            <a:r>
              <a:rPr lang="zh-CN" altLang="en-US" sz="2200" noProof="1">
                <a:solidFill>
                  <a:schemeClr val="tx1">
                    <a:lumMod val="65000"/>
                    <a:lumOff val="35000"/>
                  </a:schemeClr>
                </a:solidFill>
                <a:latin typeface="微软雅黑" pitchFamily="34" charset="-122"/>
                <a:ea typeface="微软雅黑" pitchFamily="34" charset="-122"/>
              </a:rPr>
              <a:t>添加文字说明</a:t>
            </a:r>
            <a:endParaRPr lang="en-US" altLang="zh-CN" sz="2200" noProof="1">
              <a:solidFill>
                <a:schemeClr val="tx1">
                  <a:lumMod val="65000"/>
                  <a:lumOff val="35000"/>
                </a:schemeClr>
              </a:solidFill>
              <a:latin typeface="微软雅黑" pitchFamily="34" charset="-122"/>
              <a:ea typeface="微软雅黑" pitchFamily="34" charset="-122"/>
            </a:endParaRPr>
          </a:p>
          <a:p>
            <a:pPr fontAlgn="auto">
              <a:lnSpc>
                <a:spcPct val="95000"/>
              </a:lnSpc>
              <a:spcBef>
                <a:spcPts val="0"/>
              </a:spcBef>
              <a:spcAft>
                <a:spcPct val="40000"/>
              </a:spcAft>
              <a:buClr>
                <a:srgbClr val="292929"/>
              </a:buClr>
              <a:defRPr/>
            </a:pPr>
            <a:r>
              <a:rPr lang="zh-CN" altLang="en-US" sz="2200" noProof="1">
                <a:solidFill>
                  <a:schemeClr val="tx1">
                    <a:lumMod val="65000"/>
                    <a:lumOff val="35000"/>
                  </a:schemeClr>
                </a:solidFill>
                <a:latin typeface="微软雅黑" pitchFamily="34" charset="-122"/>
                <a:ea typeface="微软雅黑" pitchFamily="34" charset="-122"/>
              </a:rPr>
              <a:t>添加文字说明</a:t>
            </a:r>
            <a:endParaRPr lang="en-US" altLang="zh-CN" sz="2200" noProof="1">
              <a:solidFill>
                <a:schemeClr val="tx1">
                  <a:lumMod val="65000"/>
                  <a:lumOff val="35000"/>
                </a:schemeClr>
              </a:solidFill>
              <a:latin typeface="微软雅黑" pitchFamily="34" charset="-122"/>
              <a:ea typeface="微软雅黑" pitchFamily="34" charset="-122"/>
            </a:endParaRPr>
          </a:p>
          <a:p>
            <a:pPr fontAlgn="auto">
              <a:lnSpc>
                <a:spcPct val="95000"/>
              </a:lnSpc>
              <a:spcBef>
                <a:spcPts val="0"/>
              </a:spcBef>
              <a:spcAft>
                <a:spcPct val="40000"/>
              </a:spcAft>
              <a:buClr>
                <a:srgbClr val="292929"/>
              </a:buClr>
              <a:defRPr/>
            </a:pPr>
            <a:r>
              <a:rPr lang="zh-CN" altLang="en-US" sz="2200" noProof="1">
                <a:solidFill>
                  <a:schemeClr val="tx1">
                    <a:lumMod val="65000"/>
                    <a:lumOff val="35000"/>
                  </a:schemeClr>
                </a:solidFill>
                <a:latin typeface="微软雅黑" pitchFamily="34" charset="-122"/>
                <a:ea typeface="微软雅黑" pitchFamily="34" charset="-122"/>
              </a:rPr>
              <a:t>添加文字说明</a:t>
            </a:r>
            <a:endParaRPr lang="en-US" altLang="zh-CN" sz="2200" noProof="1">
              <a:solidFill>
                <a:schemeClr val="tx1">
                  <a:lumMod val="65000"/>
                  <a:lumOff val="35000"/>
                </a:schemeClr>
              </a:solidFill>
              <a:latin typeface="微软雅黑" pitchFamily="34" charset="-122"/>
              <a:ea typeface="微软雅黑" pitchFamily="34" charset="-122"/>
            </a:endParaRPr>
          </a:p>
          <a:p>
            <a:pPr fontAlgn="auto">
              <a:lnSpc>
                <a:spcPct val="95000"/>
              </a:lnSpc>
              <a:spcBef>
                <a:spcPts val="0"/>
              </a:spcBef>
              <a:spcAft>
                <a:spcPct val="40000"/>
              </a:spcAft>
              <a:buClr>
                <a:srgbClr val="292929"/>
              </a:buClr>
              <a:defRPr/>
            </a:pPr>
            <a:endParaRPr lang="en-US" sz="2200" noProof="1">
              <a:solidFill>
                <a:schemeClr val="tx1">
                  <a:lumMod val="65000"/>
                  <a:lumOff val="35000"/>
                </a:schemeClr>
              </a:solidFill>
              <a:latin typeface="微软雅黑" pitchFamily="34" charset="-122"/>
              <a:ea typeface="微软雅黑" pitchFamily="34" charset="-122"/>
            </a:endParaRPr>
          </a:p>
        </p:txBody>
      </p:sp>
      <p:sp>
        <p:nvSpPr>
          <p:cNvPr id="12" name="Rectangle 5"/>
          <p:cNvSpPr>
            <a:spLocks noChangeArrowheads="1"/>
          </p:cNvSpPr>
          <p:nvPr/>
        </p:nvSpPr>
        <p:spPr bwMode="gray">
          <a:xfrm>
            <a:off x="3648075" y="1700213"/>
            <a:ext cx="2292350" cy="1219200"/>
          </a:xfrm>
          <a:prstGeom prst="rect">
            <a:avLst/>
          </a:prstGeom>
          <a:noFill/>
          <a:ln>
            <a:noFill/>
          </a:ln>
          <a:extLst>
            <a:ext uri="{909E8E84-426E-40DD-AFC4-6F175D3DCCD1}"/>
            <a:ext uri="{91240B29-F687-4F45-9708-019B960494DF}"/>
          </a:extLst>
        </p:spPr>
        <p:txBody>
          <a:bodyPr lIns="108000" tIns="108000" rIns="144000" bIns="72000"/>
          <a:lstStyle/>
          <a:p>
            <a:pPr fontAlgn="auto">
              <a:lnSpc>
                <a:spcPct val="95000"/>
              </a:lnSpc>
              <a:spcBef>
                <a:spcPts val="0"/>
              </a:spcBef>
              <a:spcAft>
                <a:spcPct val="40000"/>
              </a:spcAft>
              <a:buClr>
                <a:srgbClr val="292929"/>
              </a:buClr>
              <a:defRPr/>
            </a:pPr>
            <a:r>
              <a:rPr lang="zh-CN" altLang="en-US" sz="2200" noProof="1">
                <a:solidFill>
                  <a:schemeClr val="tx1">
                    <a:lumMod val="65000"/>
                    <a:lumOff val="35000"/>
                  </a:schemeClr>
                </a:solidFill>
                <a:latin typeface="微软雅黑" pitchFamily="34" charset="-122"/>
                <a:ea typeface="微软雅黑" pitchFamily="34" charset="-122"/>
              </a:rPr>
              <a:t>添加文字说明</a:t>
            </a:r>
            <a:endParaRPr lang="en-US" altLang="zh-CN" sz="2200" noProof="1">
              <a:solidFill>
                <a:schemeClr val="tx1">
                  <a:lumMod val="65000"/>
                  <a:lumOff val="35000"/>
                </a:schemeClr>
              </a:solidFill>
              <a:latin typeface="微软雅黑" pitchFamily="34" charset="-122"/>
              <a:ea typeface="微软雅黑" pitchFamily="34" charset="-122"/>
            </a:endParaRPr>
          </a:p>
          <a:p>
            <a:pPr fontAlgn="auto">
              <a:lnSpc>
                <a:spcPct val="95000"/>
              </a:lnSpc>
              <a:spcBef>
                <a:spcPts val="0"/>
              </a:spcBef>
              <a:spcAft>
                <a:spcPct val="40000"/>
              </a:spcAft>
              <a:buClr>
                <a:srgbClr val="292929"/>
              </a:buClr>
              <a:defRPr/>
            </a:pPr>
            <a:r>
              <a:rPr lang="zh-CN" altLang="en-US" sz="2200" noProof="1">
                <a:solidFill>
                  <a:schemeClr val="tx1">
                    <a:lumMod val="65000"/>
                    <a:lumOff val="35000"/>
                  </a:schemeClr>
                </a:solidFill>
                <a:latin typeface="微软雅黑" pitchFamily="34" charset="-122"/>
                <a:ea typeface="微软雅黑" pitchFamily="34" charset="-122"/>
              </a:rPr>
              <a:t>添加文字说明</a:t>
            </a:r>
            <a:endParaRPr lang="en-US" altLang="zh-CN" sz="2200" noProof="1">
              <a:solidFill>
                <a:schemeClr val="tx1">
                  <a:lumMod val="65000"/>
                  <a:lumOff val="35000"/>
                </a:schemeClr>
              </a:solidFill>
              <a:latin typeface="微软雅黑" pitchFamily="34" charset="-122"/>
              <a:ea typeface="微软雅黑" pitchFamily="34" charset="-122"/>
            </a:endParaRPr>
          </a:p>
          <a:p>
            <a:pPr fontAlgn="auto">
              <a:lnSpc>
                <a:spcPct val="95000"/>
              </a:lnSpc>
              <a:spcBef>
                <a:spcPts val="0"/>
              </a:spcBef>
              <a:spcAft>
                <a:spcPct val="40000"/>
              </a:spcAft>
              <a:buClr>
                <a:srgbClr val="292929"/>
              </a:buClr>
              <a:defRPr/>
            </a:pPr>
            <a:r>
              <a:rPr lang="zh-CN" altLang="en-US" sz="2200" noProof="1">
                <a:solidFill>
                  <a:schemeClr val="tx1">
                    <a:lumMod val="65000"/>
                    <a:lumOff val="35000"/>
                  </a:schemeClr>
                </a:solidFill>
                <a:latin typeface="微软雅黑" pitchFamily="34" charset="-122"/>
                <a:ea typeface="微软雅黑" pitchFamily="34" charset="-122"/>
              </a:rPr>
              <a:t>添加文字说明</a:t>
            </a:r>
            <a:endParaRPr lang="en-US" altLang="zh-CN" sz="2200" noProof="1">
              <a:solidFill>
                <a:schemeClr val="tx1">
                  <a:lumMod val="65000"/>
                  <a:lumOff val="35000"/>
                </a:schemeClr>
              </a:solidFill>
              <a:latin typeface="微软雅黑" pitchFamily="34" charset="-122"/>
              <a:ea typeface="微软雅黑" pitchFamily="34" charset="-122"/>
            </a:endParaRPr>
          </a:p>
          <a:p>
            <a:pPr fontAlgn="auto">
              <a:lnSpc>
                <a:spcPct val="95000"/>
              </a:lnSpc>
              <a:spcBef>
                <a:spcPts val="0"/>
              </a:spcBef>
              <a:spcAft>
                <a:spcPct val="40000"/>
              </a:spcAft>
              <a:buClr>
                <a:srgbClr val="292929"/>
              </a:buClr>
              <a:defRPr/>
            </a:pPr>
            <a:endParaRPr lang="en-US" sz="2200" noProof="1">
              <a:solidFill>
                <a:schemeClr val="tx1">
                  <a:lumMod val="65000"/>
                  <a:lumOff val="35000"/>
                </a:schemeClr>
              </a:solidFill>
              <a:latin typeface="微软雅黑" pitchFamily="34" charset="-122"/>
              <a:ea typeface="微软雅黑" pitchFamily="34" charset="-122"/>
            </a:endParaRPr>
          </a:p>
        </p:txBody>
      </p:sp>
      <p:sp>
        <p:nvSpPr>
          <p:cNvPr id="13" name="Rectangle 5"/>
          <p:cNvSpPr>
            <a:spLocks noChangeArrowheads="1"/>
          </p:cNvSpPr>
          <p:nvPr/>
        </p:nvSpPr>
        <p:spPr bwMode="gray">
          <a:xfrm>
            <a:off x="6443663" y="3817938"/>
            <a:ext cx="2292350" cy="1219200"/>
          </a:xfrm>
          <a:prstGeom prst="rect">
            <a:avLst/>
          </a:prstGeom>
          <a:noFill/>
          <a:ln>
            <a:noFill/>
          </a:ln>
          <a:extLst>
            <a:ext uri="{909E8E84-426E-40DD-AFC4-6F175D3DCCD1}"/>
            <a:ext uri="{91240B29-F687-4F45-9708-019B960494DF}"/>
          </a:extLst>
        </p:spPr>
        <p:txBody>
          <a:bodyPr lIns="108000" tIns="108000" rIns="144000" bIns="72000"/>
          <a:lstStyle/>
          <a:p>
            <a:pPr fontAlgn="auto">
              <a:lnSpc>
                <a:spcPct val="95000"/>
              </a:lnSpc>
              <a:spcBef>
                <a:spcPts val="0"/>
              </a:spcBef>
              <a:spcAft>
                <a:spcPct val="40000"/>
              </a:spcAft>
              <a:buClr>
                <a:srgbClr val="292929"/>
              </a:buClr>
              <a:defRPr/>
            </a:pPr>
            <a:r>
              <a:rPr lang="zh-CN" altLang="en-US" sz="2200" noProof="1">
                <a:solidFill>
                  <a:schemeClr val="tx1">
                    <a:lumMod val="65000"/>
                    <a:lumOff val="35000"/>
                  </a:schemeClr>
                </a:solidFill>
                <a:latin typeface="微软雅黑" pitchFamily="34" charset="-122"/>
                <a:ea typeface="微软雅黑" pitchFamily="34" charset="-122"/>
              </a:rPr>
              <a:t>添加文字说明</a:t>
            </a:r>
            <a:endParaRPr lang="en-US" altLang="zh-CN" sz="2200" noProof="1">
              <a:solidFill>
                <a:schemeClr val="tx1">
                  <a:lumMod val="65000"/>
                  <a:lumOff val="35000"/>
                </a:schemeClr>
              </a:solidFill>
              <a:latin typeface="微软雅黑" pitchFamily="34" charset="-122"/>
              <a:ea typeface="微软雅黑" pitchFamily="34" charset="-122"/>
            </a:endParaRPr>
          </a:p>
          <a:p>
            <a:pPr fontAlgn="auto">
              <a:lnSpc>
                <a:spcPct val="95000"/>
              </a:lnSpc>
              <a:spcBef>
                <a:spcPts val="0"/>
              </a:spcBef>
              <a:spcAft>
                <a:spcPct val="40000"/>
              </a:spcAft>
              <a:buClr>
                <a:srgbClr val="292929"/>
              </a:buClr>
              <a:defRPr/>
            </a:pPr>
            <a:r>
              <a:rPr lang="zh-CN" altLang="en-US" sz="2200" noProof="1">
                <a:solidFill>
                  <a:schemeClr val="tx1">
                    <a:lumMod val="65000"/>
                    <a:lumOff val="35000"/>
                  </a:schemeClr>
                </a:solidFill>
                <a:latin typeface="微软雅黑" pitchFamily="34" charset="-122"/>
                <a:ea typeface="微软雅黑" pitchFamily="34" charset="-122"/>
              </a:rPr>
              <a:t>添加文字说明</a:t>
            </a:r>
            <a:endParaRPr lang="en-US" altLang="zh-CN" sz="2200" noProof="1">
              <a:solidFill>
                <a:schemeClr val="tx1">
                  <a:lumMod val="65000"/>
                  <a:lumOff val="35000"/>
                </a:schemeClr>
              </a:solidFill>
              <a:latin typeface="微软雅黑" pitchFamily="34" charset="-122"/>
              <a:ea typeface="微软雅黑" pitchFamily="34" charset="-122"/>
            </a:endParaRPr>
          </a:p>
          <a:p>
            <a:pPr fontAlgn="auto">
              <a:lnSpc>
                <a:spcPct val="95000"/>
              </a:lnSpc>
              <a:spcBef>
                <a:spcPts val="0"/>
              </a:spcBef>
              <a:spcAft>
                <a:spcPct val="40000"/>
              </a:spcAft>
              <a:buClr>
                <a:srgbClr val="292929"/>
              </a:buClr>
              <a:defRPr/>
            </a:pPr>
            <a:r>
              <a:rPr lang="zh-CN" altLang="en-US" sz="2200" noProof="1">
                <a:solidFill>
                  <a:schemeClr val="tx1">
                    <a:lumMod val="65000"/>
                    <a:lumOff val="35000"/>
                  </a:schemeClr>
                </a:solidFill>
                <a:latin typeface="微软雅黑" pitchFamily="34" charset="-122"/>
                <a:ea typeface="微软雅黑" pitchFamily="34" charset="-122"/>
              </a:rPr>
              <a:t>添加文字说明</a:t>
            </a:r>
            <a:endParaRPr lang="en-US" altLang="zh-CN" sz="2200" noProof="1">
              <a:solidFill>
                <a:schemeClr val="tx1">
                  <a:lumMod val="65000"/>
                  <a:lumOff val="35000"/>
                </a:schemeClr>
              </a:solidFill>
              <a:latin typeface="微软雅黑" pitchFamily="34" charset="-122"/>
              <a:ea typeface="微软雅黑" pitchFamily="34" charset="-122"/>
            </a:endParaRPr>
          </a:p>
          <a:p>
            <a:pPr fontAlgn="auto">
              <a:lnSpc>
                <a:spcPct val="95000"/>
              </a:lnSpc>
              <a:spcBef>
                <a:spcPts val="0"/>
              </a:spcBef>
              <a:spcAft>
                <a:spcPct val="40000"/>
              </a:spcAft>
              <a:buClr>
                <a:srgbClr val="292929"/>
              </a:buClr>
              <a:defRPr/>
            </a:pPr>
            <a:endParaRPr lang="en-US" sz="2200" noProof="1">
              <a:solidFill>
                <a:schemeClr val="tx1">
                  <a:lumMod val="65000"/>
                  <a:lumOff val="35000"/>
                </a:schemeClr>
              </a:solidFill>
              <a:latin typeface="微软雅黑" pitchFamily="34" charset="-122"/>
              <a:ea typeface="微软雅黑" pitchFamily="34" charset="-122"/>
            </a:endParaRPr>
          </a:p>
        </p:txBody>
      </p:sp>
      <p:sp>
        <p:nvSpPr>
          <p:cNvPr id="21510" name="TextBox 13"/>
          <p:cNvSpPr txBox="1">
            <a:spLocks noChangeArrowheads="1"/>
          </p:cNvSpPr>
          <p:nvPr/>
        </p:nvSpPr>
        <p:spPr bwMode="auto">
          <a:xfrm>
            <a:off x="3924300" y="4130675"/>
            <a:ext cx="1800225" cy="954088"/>
          </a:xfrm>
          <a:prstGeom prst="rect">
            <a:avLst/>
          </a:prstGeom>
          <a:noFill/>
          <a:ln w="9525">
            <a:noFill/>
            <a:miter lim="800000"/>
            <a:headEnd/>
            <a:tailEnd/>
          </a:ln>
        </p:spPr>
        <p:txBody>
          <a:bodyPr>
            <a:spAutoFit/>
          </a:bodyPr>
          <a:lstStyle/>
          <a:p>
            <a:pPr algn="ctr"/>
            <a:r>
              <a:rPr lang="en-US" altLang="zh-CN" sz="2800" b="1">
                <a:solidFill>
                  <a:schemeClr val="bg1"/>
                </a:solidFill>
                <a:latin typeface="微软雅黑" pitchFamily="2" charset="-122"/>
                <a:ea typeface="微软雅黑" pitchFamily="2" charset="-122"/>
              </a:rPr>
              <a:t>2013</a:t>
            </a:r>
            <a:r>
              <a:rPr lang="zh-CN" altLang="en-US" sz="2800" b="1">
                <a:solidFill>
                  <a:schemeClr val="bg1"/>
                </a:solidFill>
                <a:latin typeface="微软雅黑" pitchFamily="2" charset="-122"/>
                <a:ea typeface="微软雅黑" pitchFamily="2" charset="-122"/>
              </a:rPr>
              <a:t>年</a:t>
            </a:r>
            <a:r>
              <a:rPr lang="en-US" altLang="zh-CN" sz="2800" b="1">
                <a:solidFill>
                  <a:schemeClr val="bg1"/>
                </a:solidFill>
                <a:latin typeface="微软雅黑" pitchFamily="2" charset="-122"/>
                <a:ea typeface="微软雅黑" pitchFamily="2" charset="-122"/>
              </a:rPr>
              <a:t/>
            </a:r>
            <a:br>
              <a:rPr lang="en-US" altLang="zh-CN" sz="2800" b="1">
                <a:solidFill>
                  <a:schemeClr val="bg1"/>
                </a:solidFill>
                <a:latin typeface="微软雅黑" pitchFamily="2" charset="-122"/>
                <a:ea typeface="微软雅黑" pitchFamily="2" charset="-122"/>
              </a:rPr>
            </a:br>
            <a:r>
              <a:rPr lang="zh-CN" altLang="en-US" sz="2800" b="1">
                <a:solidFill>
                  <a:schemeClr val="bg1"/>
                </a:solidFill>
                <a:latin typeface="微软雅黑" pitchFamily="2" charset="-122"/>
                <a:ea typeface="微软雅黑" pitchFamily="2" charset="-122"/>
              </a:rPr>
              <a:t>目标</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红橙蓝绿">
      <a:dk1>
        <a:srgbClr val="000000"/>
      </a:dk1>
      <a:lt1>
        <a:srgbClr val="FFFFFF"/>
      </a:lt1>
      <a:dk2>
        <a:srgbClr val="000000"/>
      </a:dk2>
      <a:lt2>
        <a:srgbClr val="808080"/>
      </a:lt2>
      <a:accent1>
        <a:srgbClr val="FF3300"/>
      </a:accent1>
      <a:accent2>
        <a:srgbClr val="FF9900"/>
      </a:accent2>
      <a:accent3>
        <a:srgbClr val="0099FF"/>
      </a:accent3>
      <a:accent4>
        <a:srgbClr val="99CC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560</Words>
  <Application>Microsoft Office PowerPoint</Application>
  <PresentationFormat>全屏显示(4:3)</PresentationFormat>
  <Paragraphs>58</Paragraphs>
  <Slides>12</Slides>
  <Notes>0</Notes>
  <HiddenSlides>0</HiddenSlides>
  <MMClips>0</MMClips>
  <ScaleCrop>false</ScaleCrop>
  <HeadingPairs>
    <vt:vector size="8" baseType="variant">
      <vt:variant>
        <vt:lpstr>已用的字体</vt:lpstr>
      </vt:variant>
      <vt:variant>
        <vt:i4>6</vt:i4>
      </vt:variant>
      <vt:variant>
        <vt:lpstr>演示文稿设计模板</vt:lpstr>
      </vt:variant>
      <vt:variant>
        <vt:i4>2</vt:i4>
      </vt:variant>
      <vt:variant>
        <vt:lpstr>嵌入 OLE 服务器</vt:lpstr>
      </vt:variant>
      <vt:variant>
        <vt:i4>1</vt:i4>
      </vt:variant>
      <vt:variant>
        <vt:lpstr>幻灯片标题</vt:lpstr>
      </vt:variant>
      <vt:variant>
        <vt:i4>12</vt:i4>
      </vt:variant>
    </vt:vector>
  </HeadingPairs>
  <TitlesOfParts>
    <vt:vector size="21" baseType="lpstr">
      <vt:lpstr>Calibri</vt:lpstr>
      <vt:lpstr>宋体</vt:lpstr>
      <vt:lpstr>Arial</vt:lpstr>
      <vt:lpstr>微软雅黑</vt:lpstr>
      <vt:lpstr>Wingdings</vt:lpstr>
      <vt:lpstr>华文细黑</vt:lpstr>
      <vt:lpstr>Office 主题​​</vt:lpstr>
      <vt:lpstr>Office 主题​​</vt:lpstr>
      <vt:lpstr>Microsoft Excel 图表</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vector>
  </TitlesOfParts>
  <Company>SENIOR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年度工作计划  】</dc:title>
  <dc:creator>Guo Baocheng</dc:creator>
  <cp:lastModifiedBy>雨林木风</cp:lastModifiedBy>
  <cp:revision>22</cp:revision>
  <dcterms:created xsi:type="dcterms:W3CDTF">2012-12-05T07:20:24Z</dcterms:created>
  <dcterms:modified xsi:type="dcterms:W3CDTF">2013-02-23T07:27:03Z</dcterms:modified>
</cp:coreProperties>
</file>