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58" r:id="rId5"/>
    <p:sldId id="261" r:id="rId6"/>
    <p:sldId id="257" r:id="rId7"/>
    <p:sldId id="262" r:id="rId8"/>
    <p:sldId id="263" r:id="rId9"/>
  </p:sldIdLst>
  <p:sldSz cx="9144000" cy="6858000" type="screen4x3"/>
  <p:notesSz cx="6858000" cy="9144000"/>
  <p:custDataLst>
    <p:tags r:id="rId10"/>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7AB9"/>
    <a:srgbClr val="2B9BD3"/>
    <a:srgbClr val="97BD4F"/>
    <a:srgbClr val="94BEDF"/>
    <a:srgbClr val="BFD6E8"/>
    <a:srgbClr val="4ABEE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91" autoAdjust="0"/>
    <p:restoredTop sz="97241" autoAdjust="0"/>
  </p:normalViewPr>
  <p:slideViewPr>
    <p:cSldViewPr>
      <p:cViewPr>
        <p:scale>
          <a:sx n="64" d="100"/>
          <a:sy n="64" d="100"/>
        </p:scale>
        <p:origin x="-1530" y="-4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F8459B3-ECCD-4C44-BD92-62797F7F6848}" type="datetimeFigureOut">
              <a:rPr lang="zh-CN" altLang="en-US"/>
              <a:pPr>
                <a:defRPr/>
              </a:pPr>
              <a:t>2013-1-29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64E0D9E-E5EB-4816-8742-9074AA3E5924}"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06F3722-20D2-4053-93EF-9B482A1F2BF4}" type="datetimeFigureOut">
              <a:rPr lang="zh-CN" altLang="en-US"/>
              <a:pPr>
                <a:defRPr/>
              </a:pPr>
              <a:t>2013-1-29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CF58BBD-46A0-41B0-B604-24B06CC7BE6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B0646D6-44C0-4D9D-AE4D-27D908770349}" type="datetimeFigureOut">
              <a:rPr lang="zh-CN" altLang="en-US"/>
              <a:pPr>
                <a:defRPr/>
              </a:pPr>
              <a:t>2013-1-29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DC93F8D-05B5-4DDD-AF82-3C4C35532FCC}"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2" name="Picture 6" descr="1"/>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1EBFA4A1-F504-43E1-BE81-F42532C140C6}" type="datetimeFigureOut">
              <a:rPr lang="zh-CN" altLang="en-US"/>
              <a:pPr>
                <a:defRPr/>
              </a:pPr>
              <a:t>2013-1-29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66FDB40-21AD-4F53-9450-F02E9864A744}" type="slidenum">
              <a:rPr lang="zh-CN" altLang="en-US"/>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B606AC3-CBBF-481D-AB11-0FB842A932D6}" type="datetimeFigureOut">
              <a:rPr lang="zh-CN" altLang="en-US"/>
              <a:pPr>
                <a:defRPr/>
              </a:pPr>
              <a:t>2013-1-29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EB687CD-E806-47E2-B542-20C3ED18AFAB}"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9447337-E58F-4D6B-BFF0-D4267E014491}" type="datetimeFigureOut">
              <a:rPr lang="zh-CN" altLang="en-US"/>
              <a:pPr>
                <a:defRPr/>
              </a:pPr>
              <a:t>2013-1-29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70E65F9-E720-4536-997A-25D4078D4285}"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329BFE72-0409-4BFC-8E96-ABC0C7C5FEF9}" type="datetimeFigureOut">
              <a:rPr lang="zh-CN" altLang="en-US"/>
              <a:pPr>
                <a:defRPr/>
              </a:pPr>
              <a:t>2013-1-29</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7146EF03-556B-4573-9834-59B396C62532}"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8A31AE66-2103-4992-8F0C-8C89E529E4E8}" type="datetimeFigureOut">
              <a:rPr lang="zh-CN" altLang="en-US"/>
              <a:pPr>
                <a:defRPr/>
              </a:pPr>
              <a:t>2013-1-29</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CE604378-344D-46E1-8775-0F3EB3B12D9C}"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6C94008B-CE08-4F65-85A7-4EE70B6E0CCA}" type="datetimeFigureOut">
              <a:rPr lang="zh-CN" altLang="en-US"/>
              <a:pPr>
                <a:defRPr/>
              </a:pPr>
              <a:t>2013-1-29</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BE1FE7E-E96D-4667-9851-5F4B53A90D0B}"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50B6445-0D13-4B31-9044-8564AF43016D}" type="datetimeFigureOut">
              <a:rPr lang="zh-CN" altLang="en-US"/>
              <a:pPr>
                <a:defRPr/>
              </a:pPr>
              <a:t>2013-1-29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A46818-D182-43DF-BEDA-D2BAAD00097B}"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DA800CEA-07C3-407D-8539-3B8E5E157DA3}" type="datetimeFigureOut">
              <a:rPr lang="zh-CN" altLang="en-US"/>
              <a:pPr>
                <a:defRPr/>
              </a:pPr>
              <a:t>2013-1-29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56E7B58-1A5E-453D-8F52-CAB8F32E3D11}"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2A01DE59-A77B-4EC2-B719-B59973E1085B}" type="datetimeFigureOut">
              <a:rPr lang="zh-CN" altLang="en-US"/>
              <a:pPr>
                <a:defRPr/>
              </a:pPr>
              <a:t>2013-1-29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0CDE5309-217D-4E32-9009-2A205AF7010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 descr="2-2"/>
          <p:cNvPicPr>
            <a:picLocks noChangeAspect="1" noChangeArrowheads="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3315"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标题文本样式：微软雅黑</a:t>
            </a:r>
            <a:r>
              <a:rPr lang="en-US" altLang="zh-CN" smtClean="0"/>
              <a:t>/28</a:t>
            </a:r>
            <a:r>
              <a:rPr lang="zh-CN" altLang="en-US" smtClean="0"/>
              <a:t>号  </a:t>
            </a:r>
            <a:r>
              <a:rPr lang="en-US" altLang="zh-CN" smtClean="0"/>
              <a:t>Arial/28pt</a:t>
            </a:r>
          </a:p>
        </p:txBody>
      </p:sp>
      <p:sp>
        <p:nvSpPr>
          <p:cNvPr id="13316"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第一级内容文本样式：微软雅黑</a:t>
            </a:r>
            <a:r>
              <a:rPr lang="en-US" altLang="zh-CN" smtClean="0"/>
              <a:t>/20</a:t>
            </a:r>
            <a:r>
              <a:rPr lang="zh-CN" altLang="en-US" smtClean="0"/>
              <a:t>号  </a:t>
            </a:r>
            <a:r>
              <a:rPr lang="en-US" altLang="zh-CN" smtClean="0"/>
              <a:t>Arial/20pt</a:t>
            </a:r>
          </a:p>
          <a:p>
            <a:pPr lvl="1"/>
            <a:r>
              <a:rPr lang="zh-CN" altLang="en-US" smtClean="0"/>
              <a:t>第二级内容文本样式：微软雅黑</a:t>
            </a:r>
            <a:r>
              <a:rPr lang="en-US" altLang="zh-CN" smtClean="0"/>
              <a:t>/18</a:t>
            </a:r>
            <a:r>
              <a:rPr lang="zh-CN" altLang="en-US" smtClean="0"/>
              <a:t>号  </a:t>
            </a:r>
            <a:r>
              <a:rPr lang="en-US" altLang="zh-CN" smtClean="0"/>
              <a:t>Arial/18pt</a:t>
            </a:r>
          </a:p>
          <a:p>
            <a:pPr lvl="2"/>
            <a:r>
              <a:rPr lang="zh-CN" altLang="en-US" smtClean="0"/>
              <a:t>第三级内容文本样式：微软雅黑</a:t>
            </a:r>
            <a:r>
              <a:rPr lang="en-US" altLang="zh-CN" smtClean="0"/>
              <a:t>/16</a:t>
            </a:r>
            <a:r>
              <a:rPr lang="zh-CN" altLang="en-US" smtClean="0"/>
              <a:t>号  </a:t>
            </a:r>
            <a:r>
              <a:rPr lang="en-US" altLang="zh-CN" smtClean="0"/>
              <a:t>Arial/16pt</a:t>
            </a:r>
          </a:p>
          <a:p>
            <a:pPr lvl="3"/>
            <a:r>
              <a:rPr lang="zh-CN" altLang="en-US" smtClean="0"/>
              <a:t>第四级内容文本样式：微软雅黑</a:t>
            </a:r>
            <a:r>
              <a:rPr lang="en-US" altLang="zh-CN" smtClean="0"/>
              <a:t>/14</a:t>
            </a:r>
            <a:r>
              <a:rPr lang="zh-CN" altLang="en-US" smtClean="0"/>
              <a:t>号  </a:t>
            </a:r>
            <a:r>
              <a:rPr lang="en-US" altLang="zh-CN" smtClean="0"/>
              <a:t>Arial/14pt</a:t>
            </a:r>
          </a:p>
          <a:p>
            <a:pPr lvl="4"/>
            <a:r>
              <a:rPr lang="zh-CN" altLang="en-US" smtClean="0"/>
              <a:t>第五级内容文本样式：微软雅黑</a:t>
            </a:r>
            <a:r>
              <a:rPr lang="en-US" altLang="zh-CN" smtClean="0"/>
              <a:t>/12</a:t>
            </a:r>
            <a:r>
              <a:rPr lang="zh-CN" altLang="en-US" smtClean="0"/>
              <a:t>号  </a:t>
            </a:r>
            <a:r>
              <a:rPr lang="en-US" altLang="zh-CN" smtClean="0"/>
              <a:t>Arial/12pt</a:t>
            </a: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ransition>
    <p:fade/>
  </p:transition>
  <p:timing>
    <p:tnLst>
      <p:par>
        <p:cTn id="1" dur="indefinite" restart="never" nodeType="tmRoot"/>
      </p:par>
    </p:tn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ea typeface="微软雅黑" pitchFamily="34" charset="-122"/>
          <a:cs typeface="宋体" charset="-122"/>
        </a:defRPr>
      </a:lvl2pPr>
      <a:lvl3pPr algn="l" rtl="0" eaLnBrk="0" fontAlgn="base" hangingPunct="0">
        <a:spcBef>
          <a:spcPct val="0"/>
        </a:spcBef>
        <a:spcAft>
          <a:spcPct val="0"/>
        </a:spcAft>
        <a:defRPr sz="2800" b="1">
          <a:solidFill>
            <a:schemeClr val="tx1"/>
          </a:solidFill>
          <a:latin typeface="Arial" charset="0"/>
          <a:ea typeface="微软雅黑" pitchFamily="34" charset="-122"/>
          <a:cs typeface="宋体" charset="-122"/>
        </a:defRPr>
      </a:lvl3pPr>
      <a:lvl4pPr algn="l" rtl="0" eaLnBrk="0" fontAlgn="base" hangingPunct="0">
        <a:spcBef>
          <a:spcPct val="0"/>
        </a:spcBef>
        <a:spcAft>
          <a:spcPct val="0"/>
        </a:spcAft>
        <a:defRPr sz="2800" b="1">
          <a:solidFill>
            <a:schemeClr val="tx1"/>
          </a:solidFill>
          <a:latin typeface="Arial" charset="0"/>
          <a:ea typeface="微软雅黑" pitchFamily="34" charset="-122"/>
          <a:cs typeface="宋体" charset="-122"/>
        </a:defRPr>
      </a:lvl4pPr>
      <a:lvl5pPr algn="l" rtl="0" eaLnBrk="0" fontAlgn="base" hangingPunct="0">
        <a:spcBef>
          <a:spcPct val="0"/>
        </a:spcBef>
        <a:spcAft>
          <a:spcPct val="0"/>
        </a:spcAft>
        <a:defRPr sz="2800" b="1">
          <a:solidFill>
            <a:schemeClr val="tx1"/>
          </a:solidFill>
          <a:latin typeface="Arial" charset="0"/>
          <a:ea typeface="微软雅黑" pitchFamily="34" charset="-122"/>
          <a:cs typeface="宋体" charset="-122"/>
        </a:defRPr>
      </a:lvl5pPr>
      <a:lvl6pPr marL="457200" algn="l" rtl="0" fontAlgn="base">
        <a:spcBef>
          <a:spcPct val="0"/>
        </a:spcBef>
        <a:spcAft>
          <a:spcPct val="0"/>
        </a:spcAft>
        <a:defRPr sz="2800" b="1">
          <a:solidFill>
            <a:schemeClr val="tx1"/>
          </a:solidFill>
          <a:latin typeface="Arial" charset="0"/>
          <a:ea typeface="微软雅黑" pitchFamily="34" charset="-122"/>
          <a:cs typeface="宋体" charset="-122"/>
        </a:defRPr>
      </a:lvl6pPr>
      <a:lvl7pPr marL="914400" algn="l" rtl="0" fontAlgn="base">
        <a:spcBef>
          <a:spcPct val="0"/>
        </a:spcBef>
        <a:spcAft>
          <a:spcPct val="0"/>
        </a:spcAft>
        <a:defRPr sz="2800" b="1">
          <a:solidFill>
            <a:schemeClr val="tx1"/>
          </a:solidFill>
          <a:latin typeface="Arial" charset="0"/>
          <a:ea typeface="微软雅黑" pitchFamily="34" charset="-122"/>
          <a:cs typeface="宋体" charset="-122"/>
        </a:defRPr>
      </a:lvl7pPr>
      <a:lvl8pPr marL="1371600" algn="l" rtl="0" fontAlgn="base">
        <a:spcBef>
          <a:spcPct val="0"/>
        </a:spcBef>
        <a:spcAft>
          <a:spcPct val="0"/>
        </a:spcAft>
        <a:defRPr sz="2800" b="1">
          <a:solidFill>
            <a:schemeClr val="tx1"/>
          </a:solidFill>
          <a:latin typeface="Arial" charset="0"/>
          <a:ea typeface="微软雅黑" pitchFamily="34" charset="-122"/>
          <a:cs typeface="宋体" charset="-122"/>
        </a:defRPr>
      </a:lvl8pPr>
      <a:lvl9pPr marL="1828800" algn="l" rtl="0" fontAlgn="base">
        <a:spcBef>
          <a:spcPct val="0"/>
        </a:spcBef>
        <a:spcAft>
          <a:spcPct val="0"/>
        </a:spcAft>
        <a:defRPr sz="2800" b="1">
          <a:solidFill>
            <a:schemeClr val="tx1"/>
          </a:solidFill>
          <a:latin typeface="Arial" charset="0"/>
          <a:ea typeface="微软雅黑" pitchFamily="34" charset="-122"/>
          <a:cs typeface="宋体"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cs typeface="+mn-cs"/>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cs typeface="+mn-cs"/>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cs typeface="+mn-cs"/>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cs typeface="+mn-cs"/>
        </a:defRPr>
      </a:lvl5pPr>
      <a:lvl6pPr marL="20764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cs typeface="+mn-cs"/>
        </a:defRPr>
      </a:lvl6pPr>
      <a:lvl7pPr marL="25336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cs typeface="+mn-cs"/>
        </a:defRPr>
      </a:lvl7pPr>
      <a:lvl8pPr marL="29908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cs typeface="+mn-cs"/>
        </a:defRPr>
      </a:lvl8pPr>
      <a:lvl9pPr marL="34480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3.xml"/><Relationship Id="rId5" Type="http://schemas.openxmlformats.org/officeDocument/2006/relationships/image" Target="../media/image17.png"/><Relationship Id="rId4" Type="http://schemas.openxmlformats.org/officeDocument/2006/relationships/hyperlink" Target="http://t.sina.com.cn/pptlov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1" name="Group 106"/>
          <p:cNvGrpSpPr>
            <a:grpSpLocks noChangeAspect="1"/>
          </p:cNvGrpSpPr>
          <p:nvPr/>
        </p:nvGrpSpPr>
        <p:grpSpPr bwMode="auto">
          <a:xfrm>
            <a:off x="0" y="0"/>
            <a:ext cx="9144000" cy="4930775"/>
            <a:chOff x="1602" y="283"/>
            <a:chExt cx="5028" cy="2711"/>
          </a:xfrm>
        </p:grpSpPr>
        <p:sp>
          <p:nvSpPr>
            <p:cNvPr id="1131" name="Freeform 107"/>
            <p:cNvSpPr>
              <a:spLocks/>
            </p:cNvSpPr>
            <p:nvPr/>
          </p:nvSpPr>
          <p:spPr bwMode="auto">
            <a:xfrm>
              <a:off x="1602" y="426"/>
              <a:ext cx="5028" cy="2568"/>
            </a:xfrm>
            <a:custGeom>
              <a:avLst/>
              <a:gdLst/>
              <a:ahLst/>
              <a:cxnLst>
                <a:cxn ang="0">
                  <a:pos x="2129" y="670"/>
                </a:cxn>
                <a:cxn ang="0">
                  <a:pos x="2129" y="640"/>
                </a:cxn>
                <a:cxn ang="0">
                  <a:pos x="0" y="0"/>
                </a:cxn>
                <a:cxn ang="0">
                  <a:pos x="0" y="688"/>
                </a:cxn>
                <a:cxn ang="0">
                  <a:pos x="1053" y="1054"/>
                </a:cxn>
                <a:cxn ang="0">
                  <a:pos x="2129" y="670"/>
                </a:cxn>
              </a:cxnLst>
              <a:rect l="0" t="0" r="r" b="b"/>
              <a:pathLst>
                <a:path w="2129" h="1054">
                  <a:moveTo>
                    <a:pt x="2129" y="670"/>
                  </a:moveTo>
                  <a:cubicBezTo>
                    <a:pt x="2129" y="640"/>
                    <a:pt x="2129" y="640"/>
                    <a:pt x="2129" y="640"/>
                  </a:cubicBezTo>
                  <a:cubicBezTo>
                    <a:pt x="1070" y="830"/>
                    <a:pt x="360" y="617"/>
                    <a:pt x="0" y="0"/>
                  </a:cubicBezTo>
                  <a:cubicBezTo>
                    <a:pt x="0" y="688"/>
                    <a:pt x="0" y="688"/>
                    <a:pt x="0" y="688"/>
                  </a:cubicBezTo>
                  <a:cubicBezTo>
                    <a:pt x="310" y="932"/>
                    <a:pt x="661" y="1054"/>
                    <a:pt x="1053" y="1054"/>
                  </a:cubicBezTo>
                  <a:cubicBezTo>
                    <a:pt x="1454" y="1054"/>
                    <a:pt x="1813" y="926"/>
                    <a:pt x="2129" y="670"/>
                  </a:cubicBezTo>
                  <a:close/>
                </a:path>
              </a:pathLst>
            </a:custGeom>
            <a:gradFill flip="none" rotWithShape="1">
              <a:gsLst>
                <a:gs pos="0">
                  <a:srgbClr val="2B9BD3"/>
                </a:gs>
                <a:gs pos="31000">
                  <a:srgbClr val="21D6E0"/>
                </a:gs>
                <a:gs pos="77000">
                  <a:srgbClr val="0087E6"/>
                </a:gs>
              </a:gsLst>
              <a:path path="circle">
                <a:fillToRect l="100000" t="100000"/>
              </a:path>
              <a:tileRect r="-100000" b="-100000"/>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25615" name="Freeform 108"/>
            <p:cNvSpPr>
              <a:spLocks/>
            </p:cNvSpPr>
            <p:nvPr/>
          </p:nvSpPr>
          <p:spPr bwMode="auto">
            <a:xfrm>
              <a:off x="1602" y="283"/>
              <a:ext cx="5028" cy="2200"/>
            </a:xfrm>
            <a:custGeom>
              <a:avLst/>
              <a:gdLst>
                <a:gd name="T0" fmla="*/ 2129 w 2129"/>
                <a:gd name="T1" fmla="*/ 697 h 887"/>
                <a:gd name="T2" fmla="*/ 2129 w 2129"/>
                <a:gd name="T3" fmla="*/ 623 h 887"/>
                <a:gd name="T4" fmla="*/ 1181 w 2129"/>
                <a:gd name="T5" fmla="*/ 0 h 887"/>
                <a:gd name="T6" fmla="*/ 0 w 2129"/>
                <a:gd name="T7" fmla="*/ 0 h 887"/>
                <a:gd name="T8" fmla="*/ 0 w 2129"/>
                <a:gd name="T9" fmla="*/ 57 h 887"/>
                <a:gd name="T10" fmla="*/ 2129 w 2129"/>
                <a:gd name="T11" fmla="*/ 697 h 887"/>
                <a:gd name="T12" fmla="*/ 0 60000 65536"/>
                <a:gd name="T13" fmla="*/ 0 60000 65536"/>
                <a:gd name="T14" fmla="*/ 0 60000 65536"/>
                <a:gd name="T15" fmla="*/ 0 60000 65536"/>
                <a:gd name="T16" fmla="*/ 0 60000 65536"/>
                <a:gd name="T17" fmla="*/ 0 60000 65536"/>
                <a:gd name="T18" fmla="*/ 0 w 2129"/>
                <a:gd name="T19" fmla="*/ 0 h 887"/>
                <a:gd name="T20" fmla="*/ 2129 w 2129"/>
                <a:gd name="T21" fmla="*/ 887 h 887"/>
              </a:gdLst>
              <a:ahLst/>
              <a:cxnLst>
                <a:cxn ang="T12">
                  <a:pos x="T0" y="T1"/>
                </a:cxn>
                <a:cxn ang="T13">
                  <a:pos x="T2" y="T3"/>
                </a:cxn>
                <a:cxn ang="T14">
                  <a:pos x="T4" y="T5"/>
                </a:cxn>
                <a:cxn ang="T15">
                  <a:pos x="T6" y="T7"/>
                </a:cxn>
                <a:cxn ang="T16">
                  <a:pos x="T8" y="T9"/>
                </a:cxn>
                <a:cxn ang="T17">
                  <a:pos x="T10" y="T11"/>
                </a:cxn>
              </a:cxnLst>
              <a:rect l="T18" t="T19" r="T20" b="T21"/>
              <a:pathLst>
                <a:path w="2129" h="887">
                  <a:moveTo>
                    <a:pt x="2129" y="697"/>
                  </a:moveTo>
                  <a:cubicBezTo>
                    <a:pt x="2129" y="623"/>
                    <a:pt x="2129" y="623"/>
                    <a:pt x="2129" y="623"/>
                  </a:cubicBezTo>
                  <a:cubicBezTo>
                    <a:pt x="1448" y="642"/>
                    <a:pt x="1132" y="434"/>
                    <a:pt x="1181" y="0"/>
                  </a:cubicBezTo>
                  <a:cubicBezTo>
                    <a:pt x="0" y="0"/>
                    <a:pt x="0" y="0"/>
                    <a:pt x="0" y="0"/>
                  </a:cubicBezTo>
                  <a:cubicBezTo>
                    <a:pt x="0" y="57"/>
                    <a:pt x="0" y="57"/>
                    <a:pt x="0" y="57"/>
                  </a:cubicBezTo>
                  <a:cubicBezTo>
                    <a:pt x="360" y="674"/>
                    <a:pt x="1070" y="887"/>
                    <a:pt x="2129" y="697"/>
                  </a:cubicBezTo>
                  <a:close/>
                </a:path>
              </a:pathLst>
            </a:custGeom>
            <a:gradFill rotWithShape="1">
              <a:gsLst>
                <a:gs pos="0">
                  <a:srgbClr val="21D6E0"/>
                </a:gs>
                <a:gs pos="17000">
                  <a:srgbClr val="21D6E0"/>
                </a:gs>
                <a:gs pos="27000">
                  <a:srgbClr val="0D7AB9"/>
                </a:gs>
                <a:gs pos="100000">
                  <a:srgbClr val="0087E6"/>
                </a:gs>
              </a:gsLst>
              <a:lin ang="7200000"/>
            </a:gradFill>
            <a:ln w="9525">
              <a:noFill/>
              <a:round/>
              <a:headEnd/>
              <a:tailEnd/>
            </a:ln>
          </p:spPr>
          <p:txBody>
            <a:bodyPr/>
            <a:lstStyle/>
            <a:p>
              <a:endParaRPr lang="zh-CN" altLang="en-US">
                <a:latin typeface="Calibri" pitchFamily="34" charset="0"/>
              </a:endParaRPr>
            </a:p>
          </p:txBody>
        </p:sp>
        <p:sp>
          <p:nvSpPr>
            <p:cNvPr id="1133" name="Freeform 109"/>
            <p:cNvSpPr>
              <a:spLocks/>
            </p:cNvSpPr>
            <p:nvPr/>
          </p:nvSpPr>
          <p:spPr bwMode="auto">
            <a:xfrm>
              <a:off x="4255" y="283"/>
              <a:ext cx="2375" cy="1650"/>
            </a:xfrm>
            <a:custGeom>
              <a:avLst/>
              <a:gdLst/>
              <a:ahLst/>
              <a:cxnLst>
                <a:cxn ang="0">
                  <a:pos x="997" y="623"/>
                </a:cxn>
                <a:cxn ang="0">
                  <a:pos x="997" y="0"/>
                </a:cxn>
                <a:cxn ang="0">
                  <a:pos x="49" y="0"/>
                </a:cxn>
                <a:cxn ang="0">
                  <a:pos x="997" y="623"/>
                </a:cxn>
              </a:cxnLst>
              <a:rect l="0" t="0" r="r" b="b"/>
              <a:pathLst>
                <a:path w="997" h="642">
                  <a:moveTo>
                    <a:pt x="997" y="623"/>
                  </a:moveTo>
                  <a:cubicBezTo>
                    <a:pt x="997" y="0"/>
                    <a:pt x="997" y="0"/>
                    <a:pt x="997" y="0"/>
                  </a:cubicBezTo>
                  <a:cubicBezTo>
                    <a:pt x="49" y="0"/>
                    <a:pt x="49" y="0"/>
                    <a:pt x="49" y="0"/>
                  </a:cubicBezTo>
                  <a:cubicBezTo>
                    <a:pt x="0" y="434"/>
                    <a:pt x="316" y="642"/>
                    <a:pt x="997" y="623"/>
                  </a:cubicBezTo>
                  <a:close/>
                </a:path>
              </a:pathLst>
            </a:custGeom>
            <a:gradFill flip="none" rotWithShape="1">
              <a:gsLst>
                <a:gs pos="18000">
                  <a:srgbClr val="4ABEEE"/>
                </a:gs>
                <a:gs pos="75000">
                  <a:srgbClr val="0D7AB9"/>
                </a:gs>
              </a:gsLst>
              <a:path path="circle">
                <a:fillToRect l="100000" b="100000"/>
              </a:path>
              <a:tileRect t="-100000" r="-100000"/>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grpSp>
      <p:grpSp>
        <p:nvGrpSpPr>
          <p:cNvPr id="25602" name="组合 28"/>
          <p:cNvGrpSpPr>
            <a:grpSpLocks/>
          </p:cNvGrpSpPr>
          <p:nvPr/>
        </p:nvGrpSpPr>
        <p:grpSpPr bwMode="auto">
          <a:xfrm>
            <a:off x="0" y="3149600"/>
            <a:ext cx="9144000" cy="3708400"/>
            <a:chOff x="0" y="2884698"/>
            <a:chExt cx="9144000" cy="3709021"/>
          </a:xfrm>
        </p:grpSpPr>
        <p:sp>
          <p:nvSpPr>
            <p:cNvPr id="1050" name="Freeform 26"/>
            <p:cNvSpPr>
              <a:spLocks/>
            </p:cNvSpPr>
            <p:nvPr/>
          </p:nvSpPr>
          <p:spPr bwMode="auto">
            <a:xfrm>
              <a:off x="0" y="3704458"/>
              <a:ext cx="9144000" cy="2889261"/>
            </a:xfrm>
            <a:custGeom>
              <a:avLst/>
              <a:gdLst/>
              <a:ahLst/>
              <a:cxnLst>
                <a:cxn ang="0">
                  <a:pos x="2861" y="904"/>
                </a:cxn>
                <a:cxn ang="0">
                  <a:pos x="2861" y="0"/>
                </a:cxn>
                <a:cxn ang="0">
                  <a:pos x="1382" y="332"/>
                </a:cxn>
                <a:cxn ang="0">
                  <a:pos x="0" y="46"/>
                </a:cxn>
                <a:cxn ang="0">
                  <a:pos x="0" y="904"/>
                </a:cxn>
                <a:cxn ang="0">
                  <a:pos x="2861" y="904"/>
                </a:cxn>
              </a:cxnLst>
              <a:rect l="0" t="0" r="r" b="b"/>
              <a:pathLst>
                <a:path w="2861" h="904">
                  <a:moveTo>
                    <a:pt x="2861" y="904"/>
                  </a:moveTo>
                  <a:cubicBezTo>
                    <a:pt x="2861" y="0"/>
                    <a:pt x="2861" y="0"/>
                    <a:pt x="2861" y="0"/>
                  </a:cubicBezTo>
                  <a:cubicBezTo>
                    <a:pt x="2414" y="221"/>
                    <a:pt x="1921" y="332"/>
                    <a:pt x="1382" y="332"/>
                  </a:cubicBezTo>
                  <a:cubicBezTo>
                    <a:pt x="882" y="332"/>
                    <a:pt x="421" y="237"/>
                    <a:pt x="0" y="46"/>
                  </a:cubicBezTo>
                  <a:cubicBezTo>
                    <a:pt x="0" y="904"/>
                    <a:pt x="0" y="904"/>
                    <a:pt x="0" y="904"/>
                  </a:cubicBezTo>
                  <a:cubicBezTo>
                    <a:pt x="2861" y="904"/>
                    <a:pt x="2861" y="904"/>
                    <a:pt x="2861" y="904"/>
                  </a:cubicBezTo>
                  <a:close/>
                </a:path>
              </a:pathLst>
            </a:custGeom>
            <a:gradFill flip="none" rotWithShape="1">
              <a:gsLst>
                <a:gs pos="0">
                  <a:schemeClr val="bg1">
                    <a:lumMod val="75000"/>
                  </a:schemeClr>
                </a:gs>
                <a:gs pos="59000">
                  <a:schemeClr val="bg1">
                    <a:lumMod val="95000"/>
                  </a:schemeClr>
                </a:gs>
                <a:gs pos="100000">
                  <a:schemeClr val="bg1">
                    <a:lumMod val="75000"/>
                  </a:schemeClr>
                </a:gs>
              </a:gsLst>
              <a:path path="circle">
                <a:fillToRect l="100000" t="100000"/>
              </a:path>
              <a:tileRect r="-100000" b="-100000"/>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25610" name="Freeform 27"/>
            <p:cNvSpPr>
              <a:spLocks/>
            </p:cNvSpPr>
            <p:nvPr/>
          </p:nvSpPr>
          <p:spPr bwMode="auto">
            <a:xfrm>
              <a:off x="0" y="2884698"/>
              <a:ext cx="9144000" cy="1780219"/>
            </a:xfrm>
            <a:custGeom>
              <a:avLst/>
              <a:gdLst>
                <a:gd name="T0" fmla="*/ 2861 w 2861"/>
                <a:gd name="T1" fmla="*/ 225 h 557"/>
                <a:gd name="T2" fmla="*/ 2861 w 2861"/>
                <a:gd name="T3" fmla="*/ 0 h 557"/>
                <a:gd name="T4" fmla="*/ 1415 w 2861"/>
                <a:gd name="T5" fmla="*/ 516 h 557"/>
                <a:gd name="T6" fmla="*/ 0 w 2861"/>
                <a:gd name="T7" fmla="*/ 25 h 557"/>
                <a:gd name="T8" fmla="*/ 0 w 2861"/>
                <a:gd name="T9" fmla="*/ 271 h 557"/>
                <a:gd name="T10" fmla="*/ 1382 w 2861"/>
                <a:gd name="T11" fmla="*/ 557 h 557"/>
                <a:gd name="T12" fmla="*/ 2861 w 2861"/>
                <a:gd name="T13" fmla="*/ 225 h 557"/>
                <a:gd name="T14" fmla="*/ 0 60000 65536"/>
                <a:gd name="T15" fmla="*/ 0 60000 65536"/>
                <a:gd name="T16" fmla="*/ 0 60000 65536"/>
                <a:gd name="T17" fmla="*/ 0 60000 65536"/>
                <a:gd name="T18" fmla="*/ 0 60000 65536"/>
                <a:gd name="T19" fmla="*/ 0 60000 65536"/>
                <a:gd name="T20" fmla="*/ 0 60000 65536"/>
                <a:gd name="T21" fmla="*/ 0 w 2861"/>
                <a:gd name="T22" fmla="*/ 0 h 557"/>
                <a:gd name="T23" fmla="*/ 2861 w 2861"/>
                <a:gd name="T24" fmla="*/ 557 h 5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1" h="557">
                  <a:moveTo>
                    <a:pt x="2861" y="225"/>
                  </a:moveTo>
                  <a:cubicBezTo>
                    <a:pt x="2861" y="0"/>
                    <a:pt x="2861" y="0"/>
                    <a:pt x="2861" y="0"/>
                  </a:cubicBezTo>
                  <a:cubicBezTo>
                    <a:pt x="2436" y="344"/>
                    <a:pt x="1954" y="516"/>
                    <a:pt x="1415" y="516"/>
                  </a:cubicBezTo>
                  <a:cubicBezTo>
                    <a:pt x="889" y="516"/>
                    <a:pt x="417" y="352"/>
                    <a:pt x="0" y="25"/>
                  </a:cubicBezTo>
                  <a:cubicBezTo>
                    <a:pt x="0" y="271"/>
                    <a:pt x="0" y="271"/>
                    <a:pt x="0" y="271"/>
                  </a:cubicBezTo>
                  <a:cubicBezTo>
                    <a:pt x="421" y="462"/>
                    <a:pt x="882" y="557"/>
                    <a:pt x="1382" y="557"/>
                  </a:cubicBezTo>
                  <a:cubicBezTo>
                    <a:pt x="1921" y="557"/>
                    <a:pt x="2414" y="446"/>
                    <a:pt x="2861" y="225"/>
                  </a:cubicBezTo>
                  <a:close/>
                </a:path>
              </a:pathLst>
            </a:custGeom>
            <a:solidFill>
              <a:srgbClr val="000000"/>
            </a:solidFill>
            <a:ln w="9525">
              <a:noFill/>
              <a:round/>
              <a:headEnd/>
              <a:tailEnd/>
            </a:ln>
          </p:spPr>
          <p:txBody>
            <a:bodyPr/>
            <a:lstStyle/>
            <a:p>
              <a:endParaRPr lang="zh-CN" altLang="en-US">
                <a:latin typeface="Calibri" pitchFamily="34" charset="0"/>
              </a:endParaRPr>
            </a:p>
          </p:txBody>
        </p:sp>
        <p:sp>
          <p:nvSpPr>
            <p:cNvPr id="25611" name="Freeform 28"/>
            <p:cNvSpPr>
              <a:spLocks/>
            </p:cNvSpPr>
            <p:nvPr/>
          </p:nvSpPr>
          <p:spPr bwMode="auto">
            <a:xfrm>
              <a:off x="0" y="3576615"/>
              <a:ext cx="9144000" cy="1188944"/>
            </a:xfrm>
            <a:custGeom>
              <a:avLst/>
              <a:gdLst>
                <a:gd name="T0" fmla="*/ 2861 w 2861"/>
                <a:gd name="T1" fmla="*/ 40 h 372"/>
                <a:gd name="T2" fmla="*/ 2861 w 2861"/>
                <a:gd name="T3" fmla="*/ 0 h 372"/>
                <a:gd name="T4" fmla="*/ 1382 w 2861"/>
                <a:gd name="T5" fmla="*/ 332 h 372"/>
                <a:gd name="T6" fmla="*/ 0 w 2861"/>
                <a:gd name="T7" fmla="*/ 46 h 372"/>
                <a:gd name="T8" fmla="*/ 0 w 2861"/>
                <a:gd name="T9" fmla="*/ 86 h 372"/>
                <a:gd name="T10" fmla="*/ 1382 w 2861"/>
                <a:gd name="T11" fmla="*/ 372 h 372"/>
                <a:gd name="T12" fmla="*/ 2861 w 2861"/>
                <a:gd name="T13" fmla="*/ 40 h 372"/>
                <a:gd name="T14" fmla="*/ 0 60000 65536"/>
                <a:gd name="T15" fmla="*/ 0 60000 65536"/>
                <a:gd name="T16" fmla="*/ 0 60000 65536"/>
                <a:gd name="T17" fmla="*/ 0 60000 65536"/>
                <a:gd name="T18" fmla="*/ 0 60000 65536"/>
                <a:gd name="T19" fmla="*/ 0 60000 65536"/>
                <a:gd name="T20" fmla="*/ 0 60000 65536"/>
                <a:gd name="T21" fmla="*/ 0 w 2861"/>
                <a:gd name="T22" fmla="*/ 0 h 372"/>
                <a:gd name="T23" fmla="*/ 2861 w 2861"/>
                <a:gd name="T24" fmla="*/ 372 h 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1" h="372">
                  <a:moveTo>
                    <a:pt x="2861" y="40"/>
                  </a:moveTo>
                  <a:cubicBezTo>
                    <a:pt x="2861" y="0"/>
                    <a:pt x="2861" y="0"/>
                    <a:pt x="2861" y="0"/>
                  </a:cubicBezTo>
                  <a:cubicBezTo>
                    <a:pt x="2414" y="221"/>
                    <a:pt x="1921" y="332"/>
                    <a:pt x="1382" y="332"/>
                  </a:cubicBezTo>
                  <a:cubicBezTo>
                    <a:pt x="882" y="332"/>
                    <a:pt x="421" y="237"/>
                    <a:pt x="0" y="46"/>
                  </a:cubicBezTo>
                  <a:cubicBezTo>
                    <a:pt x="0" y="86"/>
                    <a:pt x="0" y="86"/>
                    <a:pt x="0" y="86"/>
                  </a:cubicBezTo>
                  <a:cubicBezTo>
                    <a:pt x="421" y="277"/>
                    <a:pt x="882" y="372"/>
                    <a:pt x="1382" y="372"/>
                  </a:cubicBezTo>
                  <a:cubicBezTo>
                    <a:pt x="1921" y="372"/>
                    <a:pt x="2414" y="261"/>
                    <a:pt x="2861" y="40"/>
                  </a:cubicBezTo>
                  <a:close/>
                </a:path>
              </a:pathLst>
            </a:custGeom>
            <a:solidFill>
              <a:srgbClr val="97BD4F"/>
            </a:solidFill>
            <a:ln w="9525">
              <a:noFill/>
              <a:round/>
              <a:headEnd/>
              <a:tailEnd/>
            </a:ln>
          </p:spPr>
          <p:txBody>
            <a:bodyPr/>
            <a:lstStyle/>
            <a:p>
              <a:endParaRPr lang="zh-CN" altLang="en-US">
                <a:latin typeface="Calibri" pitchFamily="34" charset="0"/>
              </a:endParaRPr>
            </a:p>
          </p:txBody>
        </p:sp>
      </p:grpSp>
      <p:pic>
        <p:nvPicPr>
          <p:cNvPr id="25603" name="Picture 102" descr="D:\01.png"/>
          <p:cNvPicPr>
            <a:picLocks noChangeAspect="1" noChangeArrowheads="1"/>
          </p:cNvPicPr>
          <p:nvPr/>
        </p:nvPicPr>
        <p:blipFill>
          <a:blip r:embed="rId2"/>
          <a:srcRect/>
          <a:stretch>
            <a:fillRect/>
          </a:stretch>
        </p:blipFill>
        <p:spPr bwMode="auto">
          <a:xfrm>
            <a:off x="4572000" y="2714625"/>
            <a:ext cx="4138613" cy="3429000"/>
          </a:xfrm>
          <a:prstGeom prst="rect">
            <a:avLst/>
          </a:prstGeom>
          <a:noFill/>
          <a:ln w="9525">
            <a:noFill/>
            <a:miter lim="800000"/>
            <a:headEnd/>
            <a:tailEnd/>
          </a:ln>
        </p:spPr>
      </p:pic>
      <p:sp>
        <p:nvSpPr>
          <p:cNvPr id="11" name="TextBox 10"/>
          <p:cNvSpPr txBox="1">
            <a:spLocks noChangeArrowheads="1"/>
          </p:cNvSpPr>
          <p:nvPr/>
        </p:nvSpPr>
        <p:spPr bwMode="auto">
          <a:xfrm>
            <a:off x="1216025" y="1435100"/>
            <a:ext cx="5570538" cy="708025"/>
          </a:xfrm>
          <a:prstGeom prst="rect">
            <a:avLst/>
          </a:prstGeom>
          <a:noFill/>
          <a:ln w="9525">
            <a:noFill/>
            <a:miter lim="800000"/>
            <a:headEnd/>
            <a:tailEnd/>
          </a:ln>
        </p:spPr>
        <p:txBody>
          <a:bodyPr wrap="none">
            <a:spAutoFit/>
          </a:bodyPr>
          <a:lstStyle/>
          <a:p>
            <a:pPr fontAlgn="auto">
              <a:spcBef>
                <a:spcPts val="0"/>
              </a:spcBef>
              <a:spcAft>
                <a:spcPts val="0"/>
              </a:spcAft>
              <a:defRPr/>
            </a:pPr>
            <a:r>
              <a:rPr lang="zh-CN" altLang="en-US" sz="4000" b="1" spc="200" dirty="0">
                <a:solidFill>
                  <a:schemeClr val="bg1"/>
                </a:solidFill>
                <a:latin typeface="微软雅黑" pitchFamily="34" charset="-122"/>
                <a:ea typeface="微软雅黑" pitchFamily="34" charset="-122"/>
              </a:rPr>
              <a:t>点击此处添加标题文字</a:t>
            </a:r>
          </a:p>
        </p:txBody>
      </p:sp>
      <p:sp>
        <p:nvSpPr>
          <p:cNvPr id="12" name="TextBox 11"/>
          <p:cNvSpPr txBox="1">
            <a:spLocks noChangeArrowheads="1"/>
          </p:cNvSpPr>
          <p:nvPr/>
        </p:nvSpPr>
        <p:spPr bwMode="auto">
          <a:xfrm>
            <a:off x="1214438" y="2071688"/>
            <a:ext cx="3005137" cy="369887"/>
          </a:xfrm>
          <a:prstGeom prst="rect">
            <a:avLst/>
          </a:prstGeom>
          <a:noFill/>
          <a:ln w="9525">
            <a:noFill/>
            <a:miter lim="800000"/>
            <a:headEnd/>
            <a:tailEnd/>
          </a:ln>
        </p:spPr>
        <p:txBody>
          <a:bodyPr wrap="none">
            <a:spAutoFit/>
          </a:bodyPr>
          <a:lstStyle/>
          <a:p>
            <a:pPr fontAlgn="auto">
              <a:spcBef>
                <a:spcPts val="0"/>
              </a:spcBef>
              <a:spcAft>
                <a:spcPts val="0"/>
              </a:spcAft>
              <a:defRPr/>
            </a:pPr>
            <a:r>
              <a:rPr lang="zh-CN" altLang="en-US" b="1" spc="200" dirty="0">
                <a:solidFill>
                  <a:schemeClr val="bg1"/>
                </a:solidFill>
                <a:latin typeface="微软雅黑" pitchFamily="34" charset="-122"/>
                <a:ea typeface="微软雅黑" pitchFamily="34" charset="-122"/>
              </a:rPr>
              <a:t>点击添加署名或公司信息</a:t>
            </a:r>
            <a:endParaRPr lang="zh-CN" altLang="en-US" b="1" spc="200"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7"/>
          <p:cNvSpPr>
            <a:spLocks noChangeArrowheads="1"/>
          </p:cNvSpPr>
          <p:nvPr/>
        </p:nvSpPr>
        <p:spPr bwMode="auto">
          <a:xfrm>
            <a:off x="0" y="0"/>
            <a:ext cx="9144000" cy="6858000"/>
          </a:xfrm>
          <a:prstGeom prst="rect">
            <a:avLst/>
          </a:prstGeom>
          <a:gradFill rotWithShape="1">
            <a:gsLst>
              <a:gs pos="0">
                <a:schemeClr val="bg1"/>
              </a:gs>
              <a:gs pos="100000">
                <a:srgbClr val="DDDDDD"/>
              </a:gs>
            </a:gsLst>
            <a:lin ang="2700000" scaled="1"/>
          </a:gradFill>
          <a:ln w="9525" algn="ctr">
            <a:noFill/>
            <a:miter lim="800000"/>
            <a:headEnd/>
            <a:tailEnd/>
          </a:ln>
        </p:spPr>
        <p:txBody>
          <a:bodyPr wrap="none" anchor="ctr"/>
          <a:lstStyle/>
          <a:p>
            <a:pPr algn="r">
              <a:lnSpc>
                <a:spcPct val="120000"/>
              </a:lnSpc>
            </a:pPr>
            <a:endParaRPr lang="zh-CN" altLang="en-US" sz="1000">
              <a:latin typeface="微软雅黑"/>
              <a:ea typeface="微软雅黑"/>
              <a:cs typeface="微软雅黑"/>
            </a:endParaRPr>
          </a:p>
        </p:txBody>
      </p:sp>
      <p:sp>
        <p:nvSpPr>
          <p:cNvPr id="26626" name="Freeform 6"/>
          <p:cNvSpPr>
            <a:spLocks/>
          </p:cNvSpPr>
          <p:nvPr/>
        </p:nvSpPr>
        <p:spPr bwMode="auto">
          <a:xfrm>
            <a:off x="-3175" y="-171450"/>
            <a:ext cx="9156700" cy="1820863"/>
          </a:xfrm>
          <a:custGeom>
            <a:avLst/>
            <a:gdLst>
              <a:gd name="T0" fmla="*/ 2936 w 2936"/>
              <a:gd name="T1" fmla="*/ 583 h 583"/>
              <a:gd name="T2" fmla="*/ 2936 w 2936"/>
              <a:gd name="T3" fmla="*/ 555 h 583"/>
              <a:gd name="T4" fmla="*/ 0 w 2936"/>
              <a:gd name="T5" fmla="*/ 155 h 583"/>
              <a:gd name="T6" fmla="*/ 0 w 2936"/>
              <a:gd name="T7" fmla="*/ 184 h 583"/>
              <a:gd name="T8" fmla="*/ 2936 w 2936"/>
              <a:gd name="T9" fmla="*/ 583 h 583"/>
              <a:gd name="T10" fmla="*/ 0 60000 65536"/>
              <a:gd name="T11" fmla="*/ 0 60000 65536"/>
              <a:gd name="T12" fmla="*/ 0 60000 65536"/>
              <a:gd name="T13" fmla="*/ 0 60000 65536"/>
              <a:gd name="T14" fmla="*/ 0 60000 65536"/>
              <a:gd name="T15" fmla="*/ 0 w 2936"/>
              <a:gd name="T16" fmla="*/ 0 h 583"/>
              <a:gd name="T17" fmla="*/ 2936 w 2936"/>
              <a:gd name="T18" fmla="*/ 583 h 583"/>
            </a:gdLst>
            <a:ahLst/>
            <a:cxnLst>
              <a:cxn ang="T10">
                <a:pos x="T0" y="T1"/>
              </a:cxn>
              <a:cxn ang="T11">
                <a:pos x="T2" y="T3"/>
              </a:cxn>
              <a:cxn ang="T12">
                <a:pos x="T4" y="T5"/>
              </a:cxn>
              <a:cxn ang="T13">
                <a:pos x="T6" y="T7"/>
              </a:cxn>
              <a:cxn ang="T14">
                <a:pos x="T8" y="T9"/>
              </a:cxn>
            </a:cxnLst>
            <a:rect l="T15" t="T16" r="T17" b="T18"/>
            <a:pathLst>
              <a:path w="2936" h="583">
                <a:moveTo>
                  <a:pt x="2936" y="583"/>
                </a:moveTo>
                <a:cubicBezTo>
                  <a:pt x="2936" y="555"/>
                  <a:pt x="2936" y="555"/>
                  <a:pt x="2936" y="555"/>
                </a:cubicBezTo>
                <a:cubicBezTo>
                  <a:pt x="1697" y="133"/>
                  <a:pt x="719" y="0"/>
                  <a:pt x="0" y="155"/>
                </a:cubicBezTo>
                <a:cubicBezTo>
                  <a:pt x="0" y="184"/>
                  <a:pt x="0" y="184"/>
                  <a:pt x="0" y="184"/>
                </a:cubicBezTo>
                <a:cubicBezTo>
                  <a:pt x="719" y="28"/>
                  <a:pt x="1697" y="162"/>
                  <a:pt x="2936" y="583"/>
                </a:cubicBezTo>
                <a:close/>
              </a:path>
            </a:pathLst>
          </a:custGeom>
          <a:solidFill>
            <a:srgbClr val="000000"/>
          </a:solidFill>
          <a:ln w="9525">
            <a:noFill/>
            <a:round/>
            <a:headEnd/>
            <a:tailEnd/>
          </a:ln>
        </p:spPr>
        <p:txBody>
          <a:bodyPr/>
          <a:lstStyle/>
          <a:p>
            <a:endParaRPr lang="zh-CN" altLang="en-US">
              <a:latin typeface="Calibri" pitchFamily="34" charset="0"/>
            </a:endParaRPr>
          </a:p>
        </p:txBody>
      </p:sp>
      <p:sp>
        <p:nvSpPr>
          <p:cNvPr id="26627" name="Freeform 8"/>
          <p:cNvSpPr>
            <a:spLocks/>
          </p:cNvSpPr>
          <p:nvPr/>
        </p:nvSpPr>
        <p:spPr bwMode="auto">
          <a:xfrm>
            <a:off x="9525" y="6273800"/>
            <a:ext cx="9144000" cy="615950"/>
          </a:xfrm>
          <a:custGeom>
            <a:avLst/>
            <a:gdLst>
              <a:gd name="T0" fmla="*/ 2932 w 2932"/>
              <a:gd name="T1" fmla="*/ 42 h 197"/>
              <a:gd name="T2" fmla="*/ 2932 w 2932"/>
              <a:gd name="T3" fmla="*/ 0 h 197"/>
              <a:gd name="T4" fmla="*/ 0 w 2932"/>
              <a:gd name="T5" fmla="*/ 149 h 197"/>
              <a:gd name="T6" fmla="*/ 0 w 2932"/>
              <a:gd name="T7" fmla="*/ 155 h 197"/>
              <a:gd name="T8" fmla="*/ 2932 w 2932"/>
              <a:gd name="T9" fmla="*/ 42 h 197"/>
              <a:gd name="T10" fmla="*/ 0 60000 65536"/>
              <a:gd name="T11" fmla="*/ 0 60000 65536"/>
              <a:gd name="T12" fmla="*/ 0 60000 65536"/>
              <a:gd name="T13" fmla="*/ 0 60000 65536"/>
              <a:gd name="T14" fmla="*/ 0 60000 65536"/>
              <a:gd name="T15" fmla="*/ 0 w 2932"/>
              <a:gd name="T16" fmla="*/ 0 h 197"/>
              <a:gd name="T17" fmla="*/ 2932 w 2932"/>
              <a:gd name="T18" fmla="*/ 197 h 197"/>
            </a:gdLst>
            <a:ahLst/>
            <a:cxnLst>
              <a:cxn ang="T10">
                <a:pos x="T0" y="T1"/>
              </a:cxn>
              <a:cxn ang="T11">
                <a:pos x="T2" y="T3"/>
              </a:cxn>
              <a:cxn ang="T12">
                <a:pos x="T4" y="T5"/>
              </a:cxn>
              <a:cxn ang="T13">
                <a:pos x="T6" y="T7"/>
              </a:cxn>
              <a:cxn ang="T14">
                <a:pos x="T8" y="T9"/>
              </a:cxn>
            </a:cxnLst>
            <a:rect l="T15" t="T16" r="T17" b="T18"/>
            <a:pathLst>
              <a:path w="2932" h="197">
                <a:moveTo>
                  <a:pt x="2932" y="42"/>
                </a:moveTo>
                <a:cubicBezTo>
                  <a:pt x="2932" y="0"/>
                  <a:pt x="2932" y="0"/>
                  <a:pt x="2932" y="0"/>
                </a:cubicBezTo>
                <a:cubicBezTo>
                  <a:pt x="2207" y="126"/>
                  <a:pt x="1230" y="175"/>
                  <a:pt x="0" y="149"/>
                </a:cubicBezTo>
                <a:cubicBezTo>
                  <a:pt x="0" y="155"/>
                  <a:pt x="0" y="155"/>
                  <a:pt x="0" y="155"/>
                </a:cubicBezTo>
                <a:cubicBezTo>
                  <a:pt x="1230" y="197"/>
                  <a:pt x="2207" y="159"/>
                  <a:pt x="2932" y="42"/>
                </a:cubicBezTo>
                <a:close/>
              </a:path>
            </a:pathLst>
          </a:custGeom>
          <a:solidFill>
            <a:srgbClr val="CDD0D5"/>
          </a:solidFill>
          <a:ln w="9525">
            <a:noFill/>
            <a:round/>
            <a:headEnd/>
            <a:tailEnd/>
          </a:ln>
        </p:spPr>
        <p:txBody>
          <a:bodyPr/>
          <a:lstStyle/>
          <a:p>
            <a:endParaRPr lang="zh-CN" altLang="en-US">
              <a:latin typeface="Calibri" pitchFamily="34" charset="0"/>
            </a:endParaRPr>
          </a:p>
        </p:txBody>
      </p:sp>
      <p:sp>
        <p:nvSpPr>
          <p:cNvPr id="26628" name="Freeform 9"/>
          <p:cNvSpPr>
            <a:spLocks/>
          </p:cNvSpPr>
          <p:nvPr/>
        </p:nvSpPr>
        <p:spPr bwMode="auto">
          <a:xfrm>
            <a:off x="-3175" y="1000125"/>
            <a:ext cx="9156700" cy="1252538"/>
          </a:xfrm>
          <a:custGeom>
            <a:avLst/>
            <a:gdLst>
              <a:gd name="T0" fmla="*/ 2936 w 2936"/>
              <a:gd name="T1" fmla="*/ 319 h 401"/>
              <a:gd name="T2" fmla="*/ 2936 w 2936"/>
              <a:gd name="T3" fmla="*/ 291 h 401"/>
              <a:gd name="T4" fmla="*/ 0 w 2936"/>
              <a:gd name="T5" fmla="*/ 373 h 401"/>
              <a:gd name="T6" fmla="*/ 0 w 2936"/>
              <a:gd name="T7" fmla="*/ 401 h 401"/>
              <a:gd name="T8" fmla="*/ 2936 w 2936"/>
              <a:gd name="T9" fmla="*/ 319 h 401"/>
              <a:gd name="T10" fmla="*/ 0 60000 65536"/>
              <a:gd name="T11" fmla="*/ 0 60000 65536"/>
              <a:gd name="T12" fmla="*/ 0 60000 65536"/>
              <a:gd name="T13" fmla="*/ 0 60000 65536"/>
              <a:gd name="T14" fmla="*/ 0 60000 65536"/>
              <a:gd name="T15" fmla="*/ 0 w 2936"/>
              <a:gd name="T16" fmla="*/ 0 h 401"/>
              <a:gd name="T17" fmla="*/ 2936 w 2936"/>
              <a:gd name="T18" fmla="*/ 401 h 401"/>
            </a:gdLst>
            <a:ahLst/>
            <a:cxnLst>
              <a:cxn ang="T10">
                <a:pos x="T0" y="T1"/>
              </a:cxn>
              <a:cxn ang="T11">
                <a:pos x="T2" y="T3"/>
              </a:cxn>
              <a:cxn ang="T12">
                <a:pos x="T4" y="T5"/>
              </a:cxn>
              <a:cxn ang="T13">
                <a:pos x="T6" y="T7"/>
              </a:cxn>
              <a:cxn ang="T14">
                <a:pos x="T8" y="T9"/>
              </a:cxn>
            </a:cxnLst>
            <a:rect l="T15" t="T16" r="T17" b="T18"/>
            <a:pathLst>
              <a:path w="2936" h="401">
                <a:moveTo>
                  <a:pt x="2936" y="319"/>
                </a:moveTo>
                <a:cubicBezTo>
                  <a:pt x="2936" y="291"/>
                  <a:pt x="2936" y="291"/>
                  <a:pt x="2936" y="291"/>
                </a:cubicBezTo>
                <a:cubicBezTo>
                  <a:pt x="1648" y="0"/>
                  <a:pt x="670" y="27"/>
                  <a:pt x="0" y="373"/>
                </a:cubicBezTo>
                <a:cubicBezTo>
                  <a:pt x="0" y="401"/>
                  <a:pt x="0" y="401"/>
                  <a:pt x="0" y="401"/>
                </a:cubicBezTo>
                <a:cubicBezTo>
                  <a:pt x="670" y="55"/>
                  <a:pt x="1648" y="28"/>
                  <a:pt x="2936" y="319"/>
                </a:cubicBezTo>
                <a:close/>
              </a:path>
            </a:pathLst>
          </a:custGeom>
          <a:solidFill>
            <a:srgbClr val="97BD4F"/>
          </a:solidFill>
          <a:ln w="9525">
            <a:noFill/>
            <a:round/>
            <a:headEnd/>
            <a:tailEnd/>
          </a:ln>
        </p:spPr>
        <p:txBody>
          <a:bodyPr/>
          <a:lstStyle/>
          <a:p>
            <a:endParaRPr lang="zh-CN" altLang="en-US">
              <a:latin typeface="Calibri" pitchFamily="34" charset="0"/>
            </a:endParaRPr>
          </a:p>
        </p:txBody>
      </p:sp>
      <p:sp>
        <p:nvSpPr>
          <p:cNvPr id="26629" name="Freeform 11"/>
          <p:cNvSpPr>
            <a:spLocks/>
          </p:cNvSpPr>
          <p:nvPr/>
        </p:nvSpPr>
        <p:spPr bwMode="auto">
          <a:xfrm>
            <a:off x="9525" y="6405563"/>
            <a:ext cx="9144000" cy="471487"/>
          </a:xfrm>
          <a:custGeom>
            <a:avLst/>
            <a:gdLst>
              <a:gd name="T0" fmla="*/ 2932 w 2932"/>
              <a:gd name="T1" fmla="*/ 144 h 151"/>
              <a:gd name="T2" fmla="*/ 2932 w 2932"/>
              <a:gd name="T3" fmla="*/ 0 h 151"/>
              <a:gd name="T4" fmla="*/ 0 w 2932"/>
              <a:gd name="T5" fmla="*/ 107 h 151"/>
              <a:gd name="T6" fmla="*/ 0 w 2932"/>
              <a:gd name="T7" fmla="*/ 144 h 151"/>
              <a:gd name="T8" fmla="*/ 2932 w 2932"/>
              <a:gd name="T9" fmla="*/ 144 h 151"/>
              <a:gd name="T10" fmla="*/ 0 60000 65536"/>
              <a:gd name="T11" fmla="*/ 0 60000 65536"/>
              <a:gd name="T12" fmla="*/ 0 60000 65536"/>
              <a:gd name="T13" fmla="*/ 0 60000 65536"/>
              <a:gd name="T14" fmla="*/ 0 60000 65536"/>
              <a:gd name="T15" fmla="*/ 0 w 2932"/>
              <a:gd name="T16" fmla="*/ 0 h 151"/>
              <a:gd name="T17" fmla="*/ 2932 w 2932"/>
              <a:gd name="T18" fmla="*/ 151 h 151"/>
            </a:gdLst>
            <a:ahLst/>
            <a:cxnLst>
              <a:cxn ang="T10">
                <a:pos x="T0" y="T1"/>
              </a:cxn>
              <a:cxn ang="T11">
                <a:pos x="T2" y="T3"/>
              </a:cxn>
              <a:cxn ang="T12">
                <a:pos x="T4" y="T5"/>
              </a:cxn>
              <a:cxn ang="T13">
                <a:pos x="T6" y="T7"/>
              </a:cxn>
              <a:cxn ang="T14">
                <a:pos x="T8" y="T9"/>
              </a:cxn>
            </a:cxnLst>
            <a:rect l="T15" t="T16" r="T17" b="T18"/>
            <a:pathLst>
              <a:path w="2932" h="151">
                <a:moveTo>
                  <a:pt x="2932" y="144"/>
                </a:moveTo>
                <a:cubicBezTo>
                  <a:pt x="2932" y="0"/>
                  <a:pt x="2932" y="0"/>
                  <a:pt x="2932" y="0"/>
                </a:cubicBezTo>
                <a:cubicBezTo>
                  <a:pt x="2207" y="115"/>
                  <a:pt x="1230" y="151"/>
                  <a:pt x="0" y="107"/>
                </a:cubicBezTo>
                <a:cubicBezTo>
                  <a:pt x="0" y="144"/>
                  <a:pt x="0" y="144"/>
                  <a:pt x="0" y="144"/>
                </a:cubicBezTo>
                <a:cubicBezTo>
                  <a:pt x="2932" y="144"/>
                  <a:pt x="2932" y="144"/>
                  <a:pt x="2932" y="144"/>
                </a:cubicBezTo>
                <a:close/>
              </a:path>
            </a:pathLst>
          </a:custGeom>
          <a:solidFill>
            <a:srgbClr val="97BD4F"/>
          </a:solidFill>
          <a:ln w="9525">
            <a:noFill/>
            <a:round/>
            <a:headEnd/>
            <a:tailEnd/>
          </a:ln>
        </p:spPr>
        <p:txBody>
          <a:bodyPr/>
          <a:lstStyle/>
          <a:p>
            <a:endParaRPr lang="zh-CN" altLang="en-US">
              <a:latin typeface="Calibri" pitchFamily="34" charset="0"/>
            </a:endParaRPr>
          </a:p>
        </p:txBody>
      </p:sp>
      <p:grpSp>
        <p:nvGrpSpPr>
          <p:cNvPr id="26630" name="Group 27"/>
          <p:cNvGrpSpPr>
            <a:grpSpLocks noChangeAspect="1"/>
          </p:cNvGrpSpPr>
          <p:nvPr/>
        </p:nvGrpSpPr>
        <p:grpSpPr bwMode="auto">
          <a:xfrm>
            <a:off x="0" y="-74613"/>
            <a:ext cx="9144000" cy="2247901"/>
            <a:chOff x="0" y="-47"/>
            <a:chExt cx="5805" cy="1416"/>
          </a:xfrm>
        </p:grpSpPr>
        <p:sp>
          <p:nvSpPr>
            <p:cNvPr id="2076" name="Freeform 28"/>
            <p:cNvSpPr>
              <a:spLocks/>
            </p:cNvSpPr>
            <p:nvPr/>
          </p:nvSpPr>
          <p:spPr bwMode="auto">
            <a:xfrm>
              <a:off x="0" y="-47"/>
              <a:ext cx="5805" cy="1191"/>
            </a:xfrm>
            <a:custGeom>
              <a:avLst/>
              <a:gdLst/>
              <a:ahLst/>
              <a:cxnLst>
                <a:cxn ang="0">
                  <a:pos x="3294" y="681"/>
                </a:cxn>
                <a:cxn ang="0">
                  <a:pos x="3294" y="622"/>
                </a:cxn>
                <a:cxn ang="0">
                  <a:pos x="0" y="174"/>
                </a:cxn>
                <a:cxn ang="0">
                  <a:pos x="0" y="468"/>
                </a:cxn>
                <a:cxn ang="0">
                  <a:pos x="3294" y="681"/>
                </a:cxn>
              </a:cxnLst>
              <a:rect l="0" t="0" r="r" b="b"/>
              <a:pathLst>
                <a:path w="3294" h="681">
                  <a:moveTo>
                    <a:pt x="3294" y="681"/>
                  </a:moveTo>
                  <a:cubicBezTo>
                    <a:pt x="3294" y="622"/>
                    <a:pt x="3294" y="622"/>
                    <a:pt x="3294" y="622"/>
                  </a:cubicBezTo>
                  <a:cubicBezTo>
                    <a:pt x="1904" y="149"/>
                    <a:pt x="806" y="0"/>
                    <a:pt x="0" y="174"/>
                  </a:cubicBezTo>
                  <a:cubicBezTo>
                    <a:pt x="0" y="468"/>
                    <a:pt x="0" y="468"/>
                    <a:pt x="0" y="468"/>
                  </a:cubicBezTo>
                  <a:cubicBezTo>
                    <a:pt x="589" y="203"/>
                    <a:pt x="1687" y="274"/>
                    <a:pt x="3294" y="681"/>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2077" name="Freeform 29"/>
            <p:cNvSpPr>
              <a:spLocks/>
            </p:cNvSpPr>
            <p:nvPr/>
          </p:nvSpPr>
          <p:spPr bwMode="auto">
            <a:xfrm>
              <a:off x="0" y="270"/>
              <a:ext cx="5805" cy="1099"/>
            </a:xfrm>
            <a:custGeom>
              <a:avLst/>
              <a:gdLst/>
              <a:ahLst/>
              <a:cxnLst>
                <a:cxn ang="0">
                  <a:pos x="3294" y="536"/>
                </a:cxn>
                <a:cxn ang="0">
                  <a:pos x="3294" y="478"/>
                </a:cxn>
                <a:cxn ang="0">
                  <a:pos x="0" y="265"/>
                </a:cxn>
                <a:cxn ang="0">
                  <a:pos x="0" y="628"/>
                </a:cxn>
                <a:cxn ang="0">
                  <a:pos x="3294" y="536"/>
                </a:cxn>
              </a:cxnLst>
              <a:rect l="0" t="0" r="r" b="b"/>
              <a:pathLst>
                <a:path w="3294" h="628">
                  <a:moveTo>
                    <a:pt x="3294" y="536"/>
                  </a:moveTo>
                  <a:cubicBezTo>
                    <a:pt x="3294" y="478"/>
                    <a:pt x="3294" y="478"/>
                    <a:pt x="3294" y="478"/>
                  </a:cubicBezTo>
                  <a:cubicBezTo>
                    <a:pt x="1687" y="71"/>
                    <a:pt x="589" y="0"/>
                    <a:pt x="0" y="265"/>
                  </a:cubicBezTo>
                  <a:cubicBezTo>
                    <a:pt x="0" y="628"/>
                    <a:pt x="0" y="628"/>
                    <a:pt x="0" y="628"/>
                  </a:cubicBezTo>
                  <a:cubicBezTo>
                    <a:pt x="751" y="240"/>
                    <a:pt x="1849" y="210"/>
                    <a:pt x="3294" y="536"/>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grpSp>
      <p:sp>
        <p:nvSpPr>
          <p:cNvPr id="25" name="TextBox 24"/>
          <p:cNvSpPr txBox="1">
            <a:spLocks noChangeArrowheads="1"/>
          </p:cNvSpPr>
          <p:nvPr/>
        </p:nvSpPr>
        <p:spPr bwMode="auto">
          <a:xfrm>
            <a:off x="468313" y="619125"/>
            <a:ext cx="3028950" cy="519113"/>
          </a:xfrm>
          <a:prstGeom prst="rect">
            <a:avLst/>
          </a:prstGeom>
          <a:noFill/>
          <a:ln w="9525">
            <a:noFill/>
            <a:miter lim="800000"/>
            <a:headEnd/>
            <a:tailEnd/>
          </a:ln>
        </p:spPr>
        <p:txBody>
          <a:bodyPr wrap="none">
            <a:spAutoFit/>
          </a:bodyPr>
          <a:lstStyle/>
          <a:p>
            <a:r>
              <a:rPr lang="zh-CN" altLang="en-US" sz="2800">
                <a:solidFill>
                  <a:schemeClr val="bg1"/>
                </a:solidFill>
                <a:latin typeface="微软雅黑"/>
                <a:ea typeface="微软雅黑"/>
                <a:cs typeface="微软雅黑"/>
              </a:rPr>
              <a:t>欢迎光临读书人网</a:t>
            </a:r>
          </a:p>
        </p:txBody>
      </p:sp>
      <p:grpSp>
        <p:nvGrpSpPr>
          <p:cNvPr id="26632" name="组合 46"/>
          <p:cNvGrpSpPr>
            <a:grpSpLocks/>
          </p:cNvGrpSpPr>
          <p:nvPr/>
        </p:nvGrpSpPr>
        <p:grpSpPr bwMode="auto">
          <a:xfrm>
            <a:off x="2511425" y="1643063"/>
            <a:ext cx="6132513" cy="1489075"/>
            <a:chOff x="2071670" y="1428736"/>
            <a:chExt cx="6132885" cy="1489688"/>
          </a:xfrm>
        </p:grpSpPr>
        <p:sp>
          <p:nvSpPr>
            <p:cNvPr id="48" name="矩形 38"/>
            <p:cNvSpPr>
              <a:spLocks noChangeArrowheads="1"/>
            </p:cNvSpPr>
            <p:nvPr/>
          </p:nvSpPr>
          <p:spPr bwMode="auto">
            <a:xfrm>
              <a:off x="2071670" y="1428736"/>
              <a:ext cx="2629059" cy="498680"/>
            </a:xfrm>
            <a:prstGeom prst="rect">
              <a:avLst/>
            </a:prstGeom>
            <a:noFill/>
            <a:ln w="9525">
              <a:noFill/>
              <a:miter lim="800000"/>
              <a:headEnd/>
              <a:tailEnd/>
            </a:ln>
          </p:spPr>
          <p:txBody>
            <a:bodyPr>
              <a:spAutoFit/>
            </a:bodyPr>
            <a:lstStyle/>
            <a:p>
              <a:pPr algn="just" eaLnBrk="0" fontAlgn="auto" hangingPunct="0">
                <a:lnSpc>
                  <a:spcPct val="120000"/>
                </a:lnSpc>
                <a:spcBef>
                  <a:spcPts val="0"/>
                </a:spcBef>
                <a:spcAft>
                  <a:spcPts val="0"/>
                </a:spcAft>
                <a:defRPr/>
              </a:pPr>
              <a:r>
                <a:rPr lang="zh-CN" altLang="en-US" sz="2400" b="1" dirty="0">
                  <a:solidFill>
                    <a:schemeClr val="tx1">
                      <a:lumMod val="95000"/>
                      <a:lumOff val="5000"/>
                    </a:schemeClr>
                  </a:solidFill>
                  <a:latin typeface="微软雅黑" pitchFamily="34" charset="-122"/>
                  <a:ea typeface="微软雅黑" pitchFamily="34" charset="-122"/>
                  <a:cs typeface="Times New Roman" pitchFamily="18" charset="0"/>
                </a:rPr>
                <a:t>标题文字标题文字</a:t>
              </a:r>
              <a:endParaRPr lang="en-US" altLang="zh-CN" sz="2400" b="1" dirty="0">
                <a:solidFill>
                  <a:schemeClr val="tx1">
                    <a:lumMod val="95000"/>
                    <a:lumOff val="5000"/>
                  </a:schemeClr>
                </a:solidFill>
                <a:latin typeface="微软雅黑" pitchFamily="34" charset="-122"/>
                <a:ea typeface="微软雅黑" pitchFamily="34" charset="-122"/>
                <a:cs typeface="Times New Roman" pitchFamily="18" charset="0"/>
              </a:endParaRPr>
            </a:p>
          </p:txBody>
        </p:sp>
        <p:sp>
          <p:nvSpPr>
            <p:cNvPr id="49" name="矩形 27"/>
            <p:cNvSpPr>
              <a:spLocks noChangeArrowheads="1"/>
            </p:cNvSpPr>
            <p:nvPr/>
          </p:nvSpPr>
          <p:spPr bwMode="auto">
            <a:xfrm>
              <a:off x="2071670" y="1857537"/>
              <a:ext cx="6132885" cy="1060887"/>
            </a:xfrm>
            <a:prstGeom prst="rect">
              <a:avLst/>
            </a:prstGeom>
            <a:noFill/>
            <a:ln w="9525">
              <a:noFill/>
              <a:miter lim="800000"/>
              <a:headEnd/>
              <a:tailEnd/>
            </a:ln>
          </p:spPr>
          <p:txBody>
            <a:bodyPr>
              <a:spAutoFit/>
            </a:bodyPr>
            <a:lstStyle/>
            <a:p>
              <a:pPr fontAlgn="auto">
                <a:lnSpc>
                  <a:spcPct val="120000"/>
                </a:lnSpc>
                <a:spcBef>
                  <a:spcPts val="0"/>
                </a:spcBef>
                <a:spcAft>
                  <a:spcPts val="0"/>
                </a:spcAft>
                <a:buClr>
                  <a:srgbClr val="FFFF00"/>
                </a:buClr>
                <a:defRPr/>
              </a:pPr>
              <a:r>
                <a:rPr lang="zh-CN" altLang="en-US" dirty="0">
                  <a:solidFill>
                    <a:schemeClr val="tx1">
                      <a:lumMod val="75000"/>
                      <a:lumOff val="25000"/>
                    </a:schemeClr>
                  </a:solidFill>
                  <a:latin typeface="华文细黑" pitchFamily="2" charset="-122"/>
                  <a:ea typeface="华文细黑" pitchFamily="2" charset="-122"/>
                </a:rPr>
                <a:t>单击添加段落文字单击添加段落文字单击添加段落文字单击添加段落文字。单击添加段落文字单击添加段落文字。单击添加段落文字。</a:t>
              </a:r>
              <a:endParaRPr lang="zh-CN" altLang="en-US" dirty="0">
                <a:solidFill>
                  <a:schemeClr val="tx1">
                    <a:lumMod val="75000"/>
                    <a:lumOff val="25000"/>
                  </a:schemeClr>
                </a:solidFill>
                <a:latin typeface="微软雅黑" pitchFamily="34" charset="-122"/>
                <a:ea typeface="微软雅黑" pitchFamily="34" charset="-122"/>
              </a:endParaRPr>
            </a:p>
          </p:txBody>
        </p:sp>
        <p:cxnSp>
          <p:nvCxnSpPr>
            <p:cNvPr id="50" name="直接连接符 49"/>
            <p:cNvCxnSpPr/>
            <p:nvPr/>
          </p:nvCxnSpPr>
          <p:spPr>
            <a:xfrm>
              <a:off x="2071670" y="1929004"/>
              <a:ext cx="5867756" cy="1589"/>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6633" name="组合 50"/>
          <p:cNvGrpSpPr>
            <a:grpSpLocks/>
          </p:cNvGrpSpPr>
          <p:nvPr/>
        </p:nvGrpSpPr>
        <p:grpSpPr bwMode="auto">
          <a:xfrm>
            <a:off x="2511425" y="3178175"/>
            <a:ext cx="6132513" cy="1490663"/>
            <a:chOff x="2071670" y="1428736"/>
            <a:chExt cx="6132885" cy="1489688"/>
          </a:xfrm>
        </p:grpSpPr>
        <p:sp>
          <p:nvSpPr>
            <p:cNvPr id="52" name="矩形 38"/>
            <p:cNvSpPr>
              <a:spLocks noChangeArrowheads="1"/>
            </p:cNvSpPr>
            <p:nvPr/>
          </p:nvSpPr>
          <p:spPr bwMode="auto">
            <a:xfrm>
              <a:off x="2071670" y="1428736"/>
              <a:ext cx="2629059" cy="498149"/>
            </a:xfrm>
            <a:prstGeom prst="rect">
              <a:avLst/>
            </a:prstGeom>
            <a:noFill/>
            <a:ln w="9525">
              <a:noFill/>
              <a:miter lim="800000"/>
              <a:headEnd/>
              <a:tailEnd/>
            </a:ln>
          </p:spPr>
          <p:txBody>
            <a:bodyPr>
              <a:spAutoFit/>
            </a:bodyPr>
            <a:lstStyle/>
            <a:p>
              <a:pPr algn="just" eaLnBrk="0" fontAlgn="auto" hangingPunct="0">
                <a:lnSpc>
                  <a:spcPct val="120000"/>
                </a:lnSpc>
                <a:spcBef>
                  <a:spcPts val="0"/>
                </a:spcBef>
                <a:spcAft>
                  <a:spcPts val="0"/>
                </a:spcAft>
                <a:defRPr/>
              </a:pPr>
              <a:r>
                <a:rPr lang="zh-CN" altLang="en-US" sz="2400" b="1" dirty="0">
                  <a:solidFill>
                    <a:schemeClr val="tx1">
                      <a:lumMod val="95000"/>
                      <a:lumOff val="5000"/>
                    </a:schemeClr>
                  </a:solidFill>
                  <a:latin typeface="微软雅黑" pitchFamily="34" charset="-122"/>
                  <a:ea typeface="微软雅黑" pitchFamily="34" charset="-122"/>
                  <a:cs typeface="Times New Roman" pitchFamily="18" charset="0"/>
                </a:rPr>
                <a:t>标题文字标题文字</a:t>
              </a:r>
              <a:endParaRPr lang="en-US" altLang="zh-CN" sz="2400" b="1" dirty="0">
                <a:solidFill>
                  <a:schemeClr val="tx1">
                    <a:lumMod val="95000"/>
                    <a:lumOff val="5000"/>
                  </a:schemeClr>
                </a:solidFill>
                <a:latin typeface="微软雅黑" pitchFamily="34" charset="-122"/>
                <a:ea typeface="微软雅黑" pitchFamily="34" charset="-122"/>
                <a:cs typeface="Times New Roman" pitchFamily="18" charset="0"/>
              </a:endParaRPr>
            </a:p>
          </p:txBody>
        </p:sp>
        <p:sp>
          <p:nvSpPr>
            <p:cNvPr id="53" name="矩形 27"/>
            <p:cNvSpPr>
              <a:spLocks noChangeArrowheads="1"/>
            </p:cNvSpPr>
            <p:nvPr/>
          </p:nvSpPr>
          <p:spPr bwMode="auto">
            <a:xfrm>
              <a:off x="2071670" y="1857081"/>
              <a:ext cx="6132885" cy="1061343"/>
            </a:xfrm>
            <a:prstGeom prst="rect">
              <a:avLst/>
            </a:prstGeom>
            <a:noFill/>
            <a:ln w="9525">
              <a:noFill/>
              <a:miter lim="800000"/>
              <a:headEnd/>
              <a:tailEnd/>
            </a:ln>
          </p:spPr>
          <p:txBody>
            <a:bodyPr>
              <a:spAutoFit/>
            </a:bodyPr>
            <a:lstStyle/>
            <a:p>
              <a:pPr fontAlgn="auto">
                <a:lnSpc>
                  <a:spcPct val="120000"/>
                </a:lnSpc>
                <a:spcBef>
                  <a:spcPts val="0"/>
                </a:spcBef>
                <a:spcAft>
                  <a:spcPts val="0"/>
                </a:spcAft>
                <a:buClr>
                  <a:srgbClr val="FFFF00"/>
                </a:buClr>
                <a:defRPr/>
              </a:pPr>
              <a:r>
                <a:rPr lang="zh-CN" altLang="en-US" dirty="0">
                  <a:solidFill>
                    <a:schemeClr val="tx1">
                      <a:lumMod val="75000"/>
                      <a:lumOff val="25000"/>
                    </a:schemeClr>
                  </a:solidFill>
                  <a:latin typeface="华文细黑" pitchFamily="2" charset="-122"/>
                  <a:ea typeface="华文细黑" pitchFamily="2" charset="-122"/>
                </a:rPr>
                <a:t>单击添加段落文字单击添加段落文字单击添加段落文字单击添加段落文字。单击添加段落文字单击添加段落文字。单击添加段落文字。</a:t>
              </a:r>
              <a:endParaRPr lang="zh-CN" altLang="en-US" dirty="0">
                <a:solidFill>
                  <a:schemeClr val="tx1">
                    <a:lumMod val="75000"/>
                    <a:lumOff val="25000"/>
                  </a:schemeClr>
                </a:solidFill>
                <a:latin typeface="微软雅黑" pitchFamily="34" charset="-122"/>
                <a:ea typeface="微软雅黑" pitchFamily="34" charset="-122"/>
              </a:endParaRPr>
            </a:p>
          </p:txBody>
        </p:sp>
        <p:cxnSp>
          <p:nvCxnSpPr>
            <p:cNvPr id="54" name="直接连接符 53"/>
            <p:cNvCxnSpPr/>
            <p:nvPr/>
          </p:nvCxnSpPr>
          <p:spPr>
            <a:xfrm>
              <a:off x="2071670" y="1928472"/>
              <a:ext cx="5867756" cy="1586"/>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6634" name="组合 54"/>
          <p:cNvGrpSpPr>
            <a:grpSpLocks/>
          </p:cNvGrpSpPr>
          <p:nvPr/>
        </p:nvGrpSpPr>
        <p:grpSpPr bwMode="auto">
          <a:xfrm>
            <a:off x="2511425" y="4714875"/>
            <a:ext cx="6132513" cy="1489075"/>
            <a:chOff x="2071670" y="1428736"/>
            <a:chExt cx="6132885" cy="1489688"/>
          </a:xfrm>
        </p:grpSpPr>
        <p:sp>
          <p:nvSpPr>
            <p:cNvPr id="56" name="矩形 38"/>
            <p:cNvSpPr>
              <a:spLocks noChangeArrowheads="1"/>
            </p:cNvSpPr>
            <p:nvPr/>
          </p:nvSpPr>
          <p:spPr bwMode="auto">
            <a:xfrm>
              <a:off x="2071670" y="1428736"/>
              <a:ext cx="2629059" cy="498680"/>
            </a:xfrm>
            <a:prstGeom prst="rect">
              <a:avLst/>
            </a:prstGeom>
            <a:noFill/>
            <a:ln w="9525">
              <a:noFill/>
              <a:miter lim="800000"/>
              <a:headEnd/>
              <a:tailEnd/>
            </a:ln>
          </p:spPr>
          <p:txBody>
            <a:bodyPr>
              <a:spAutoFit/>
            </a:bodyPr>
            <a:lstStyle/>
            <a:p>
              <a:pPr algn="just" eaLnBrk="0" fontAlgn="auto" hangingPunct="0">
                <a:lnSpc>
                  <a:spcPct val="120000"/>
                </a:lnSpc>
                <a:spcBef>
                  <a:spcPts val="0"/>
                </a:spcBef>
                <a:spcAft>
                  <a:spcPts val="0"/>
                </a:spcAft>
                <a:defRPr/>
              </a:pPr>
              <a:r>
                <a:rPr lang="zh-CN" altLang="en-US" sz="2400" b="1" dirty="0">
                  <a:solidFill>
                    <a:schemeClr val="tx1">
                      <a:lumMod val="95000"/>
                      <a:lumOff val="5000"/>
                    </a:schemeClr>
                  </a:solidFill>
                  <a:latin typeface="微软雅黑" pitchFamily="34" charset="-122"/>
                  <a:ea typeface="微软雅黑" pitchFamily="34" charset="-122"/>
                  <a:cs typeface="Times New Roman" pitchFamily="18" charset="0"/>
                </a:rPr>
                <a:t>标题文字标题文字</a:t>
              </a:r>
              <a:endParaRPr lang="en-US" altLang="zh-CN" sz="2400" b="1" dirty="0">
                <a:solidFill>
                  <a:schemeClr val="tx1">
                    <a:lumMod val="95000"/>
                    <a:lumOff val="5000"/>
                  </a:schemeClr>
                </a:solidFill>
                <a:latin typeface="微软雅黑" pitchFamily="34" charset="-122"/>
                <a:ea typeface="微软雅黑" pitchFamily="34" charset="-122"/>
                <a:cs typeface="Times New Roman" pitchFamily="18" charset="0"/>
              </a:endParaRPr>
            </a:p>
          </p:txBody>
        </p:sp>
        <p:sp>
          <p:nvSpPr>
            <p:cNvPr id="57" name="矩形 27"/>
            <p:cNvSpPr>
              <a:spLocks noChangeArrowheads="1"/>
            </p:cNvSpPr>
            <p:nvPr/>
          </p:nvSpPr>
          <p:spPr bwMode="auto">
            <a:xfrm>
              <a:off x="2071670" y="1857537"/>
              <a:ext cx="6132885" cy="1060887"/>
            </a:xfrm>
            <a:prstGeom prst="rect">
              <a:avLst/>
            </a:prstGeom>
            <a:noFill/>
            <a:ln w="9525">
              <a:noFill/>
              <a:miter lim="800000"/>
              <a:headEnd/>
              <a:tailEnd/>
            </a:ln>
          </p:spPr>
          <p:txBody>
            <a:bodyPr>
              <a:spAutoFit/>
            </a:bodyPr>
            <a:lstStyle/>
            <a:p>
              <a:pPr fontAlgn="auto">
                <a:lnSpc>
                  <a:spcPct val="120000"/>
                </a:lnSpc>
                <a:spcBef>
                  <a:spcPts val="0"/>
                </a:spcBef>
                <a:spcAft>
                  <a:spcPts val="0"/>
                </a:spcAft>
                <a:buClr>
                  <a:srgbClr val="FFFF00"/>
                </a:buClr>
                <a:defRPr/>
              </a:pPr>
              <a:r>
                <a:rPr lang="zh-CN" altLang="en-US" dirty="0">
                  <a:solidFill>
                    <a:schemeClr val="tx1">
                      <a:lumMod val="75000"/>
                      <a:lumOff val="25000"/>
                    </a:schemeClr>
                  </a:solidFill>
                  <a:latin typeface="华文细黑" pitchFamily="2" charset="-122"/>
                  <a:ea typeface="华文细黑" pitchFamily="2" charset="-122"/>
                </a:rPr>
                <a:t>单击添加段落文字单击添加段落文字单击添加段落文字单击添加段落文字。单击添加段落文字单击添加段落文字。单击添加段落文字。</a:t>
              </a:r>
              <a:endParaRPr lang="zh-CN" altLang="en-US" dirty="0">
                <a:solidFill>
                  <a:schemeClr val="tx1">
                    <a:lumMod val="75000"/>
                    <a:lumOff val="25000"/>
                  </a:schemeClr>
                </a:solidFill>
                <a:latin typeface="微软雅黑" pitchFamily="34" charset="-122"/>
                <a:ea typeface="微软雅黑" pitchFamily="34" charset="-122"/>
              </a:endParaRPr>
            </a:p>
          </p:txBody>
        </p:sp>
        <p:cxnSp>
          <p:nvCxnSpPr>
            <p:cNvPr id="58" name="直接连接符 57"/>
            <p:cNvCxnSpPr/>
            <p:nvPr/>
          </p:nvCxnSpPr>
          <p:spPr>
            <a:xfrm>
              <a:off x="2071670" y="1929005"/>
              <a:ext cx="5867756" cy="1588"/>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pic>
        <p:nvPicPr>
          <p:cNvPr id="26635" name="Picture 3" descr="E:\图片下载\png图标集合\夏日卡通系列png素材\26.png"/>
          <p:cNvPicPr>
            <a:picLocks noChangeAspect="1" noChangeArrowheads="1"/>
          </p:cNvPicPr>
          <p:nvPr/>
        </p:nvPicPr>
        <p:blipFill>
          <a:blip r:embed="rId2"/>
          <a:srcRect/>
          <a:stretch>
            <a:fillRect/>
          </a:stretch>
        </p:blipFill>
        <p:spPr bwMode="auto">
          <a:xfrm>
            <a:off x="1220788" y="4857750"/>
            <a:ext cx="1219200" cy="1219200"/>
          </a:xfrm>
          <a:prstGeom prst="rect">
            <a:avLst/>
          </a:prstGeom>
          <a:noFill/>
          <a:ln w="9525">
            <a:noFill/>
            <a:miter lim="800000"/>
            <a:headEnd/>
            <a:tailEnd/>
          </a:ln>
        </p:spPr>
      </p:pic>
      <p:pic>
        <p:nvPicPr>
          <p:cNvPr id="26636" name="Picture 5" descr="E:\图片下载\png图标集合\夏日卡通系列png素材\24.png"/>
          <p:cNvPicPr>
            <a:picLocks noChangeAspect="1" noChangeArrowheads="1"/>
          </p:cNvPicPr>
          <p:nvPr/>
        </p:nvPicPr>
        <p:blipFill>
          <a:blip r:embed="rId3"/>
          <a:srcRect/>
          <a:stretch>
            <a:fillRect/>
          </a:stretch>
        </p:blipFill>
        <p:spPr bwMode="auto">
          <a:xfrm>
            <a:off x="1292225" y="3281363"/>
            <a:ext cx="1219200" cy="1219200"/>
          </a:xfrm>
          <a:prstGeom prst="rect">
            <a:avLst/>
          </a:prstGeom>
          <a:noFill/>
          <a:ln w="9525">
            <a:noFill/>
            <a:miter lim="800000"/>
            <a:headEnd/>
            <a:tailEnd/>
          </a:ln>
        </p:spPr>
      </p:pic>
      <p:pic>
        <p:nvPicPr>
          <p:cNvPr id="26637" name="Picture 6" descr="E:\图片下载\png图标集合\夏日卡通系列png素材\21.png"/>
          <p:cNvPicPr>
            <a:picLocks noChangeAspect="1" noChangeArrowheads="1"/>
          </p:cNvPicPr>
          <p:nvPr/>
        </p:nvPicPr>
        <p:blipFill>
          <a:blip r:embed="rId4"/>
          <a:srcRect/>
          <a:stretch>
            <a:fillRect/>
          </a:stretch>
        </p:blipFill>
        <p:spPr bwMode="auto">
          <a:xfrm>
            <a:off x="1220788" y="1781175"/>
            <a:ext cx="1219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7"/>
          <p:cNvSpPr>
            <a:spLocks noChangeArrowheads="1"/>
          </p:cNvSpPr>
          <p:nvPr/>
        </p:nvSpPr>
        <p:spPr bwMode="auto">
          <a:xfrm>
            <a:off x="0" y="0"/>
            <a:ext cx="9144000" cy="6858000"/>
          </a:xfrm>
          <a:prstGeom prst="rect">
            <a:avLst/>
          </a:prstGeom>
          <a:gradFill rotWithShape="1">
            <a:gsLst>
              <a:gs pos="0">
                <a:schemeClr val="bg1"/>
              </a:gs>
              <a:gs pos="100000">
                <a:srgbClr val="DDDDDD"/>
              </a:gs>
            </a:gsLst>
            <a:lin ang="2700000" scaled="1"/>
          </a:gradFill>
          <a:ln w="9525" algn="ctr">
            <a:noFill/>
            <a:miter lim="800000"/>
            <a:headEnd/>
            <a:tailEnd/>
          </a:ln>
        </p:spPr>
        <p:txBody>
          <a:bodyPr wrap="none" anchor="ctr"/>
          <a:lstStyle/>
          <a:p>
            <a:pPr algn="r">
              <a:lnSpc>
                <a:spcPct val="120000"/>
              </a:lnSpc>
            </a:pPr>
            <a:endParaRPr lang="zh-CN" altLang="en-US" sz="1000">
              <a:latin typeface="微软雅黑"/>
              <a:ea typeface="微软雅黑"/>
              <a:cs typeface="微软雅黑"/>
            </a:endParaRPr>
          </a:p>
        </p:txBody>
      </p:sp>
      <p:sp>
        <p:nvSpPr>
          <p:cNvPr id="27650" name="Freeform 8"/>
          <p:cNvSpPr>
            <a:spLocks/>
          </p:cNvSpPr>
          <p:nvPr/>
        </p:nvSpPr>
        <p:spPr bwMode="auto">
          <a:xfrm>
            <a:off x="357188" y="4899025"/>
            <a:ext cx="3500437" cy="1530350"/>
          </a:xfrm>
          <a:custGeom>
            <a:avLst/>
            <a:gdLst>
              <a:gd name="T0" fmla="*/ 1205 w 1413"/>
              <a:gd name="T1" fmla="*/ 575 h 675"/>
              <a:gd name="T2" fmla="*/ 1413 w 1413"/>
              <a:gd name="T3" fmla="*/ 337 h 675"/>
              <a:gd name="T4" fmla="*/ 1205 w 1413"/>
              <a:gd name="T5" fmla="*/ 99 h 675"/>
              <a:gd name="T6" fmla="*/ 706 w 1413"/>
              <a:gd name="T7" fmla="*/ 0 h 675"/>
              <a:gd name="T8" fmla="*/ 208 w 1413"/>
              <a:gd name="T9" fmla="*/ 99 h 675"/>
              <a:gd name="T10" fmla="*/ 0 w 1413"/>
              <a:gd name="T11" fmla="*/ 337 h 675"/>
              <a:gd name="T12" fmla="*/ 208 w 1413"/>
              <a:gd name="T13" fmla="*/ 575 h 675"/>
              <a:gd name="T14" fmla="*/ 706 w 1413"/>
              <a:gd name="T15" fmla="*/ 675 h 675"/>
              <a:gd name="T16" fmla="*/ 1205 w 1413"/>
              <a:gd name="T17" fmla="*/ 575 h 6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13"/>
              <a:gd name="T28" fmla="*/ 0 h 675"/>
              <a:gd name="T29" fmla="*/ 1413 w 1413"/>
              <a:gd name="T30" fmla="*/ 675 h 6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13" h="675">
                <a:moveTo>
                  <a:pt x="1205" y="575"/>
                </a:moveTo>
                <a:cubicBezTo>
                  <a:pt x="1344" y="509"/>
                  <a:pt x="1413" y="430"/>
                  <a:pt x="1413" y="337"/>
                </a:cubicBezTo>
                <a:cubicBezTo>
                  <a:pt x="1413" y="244"/>
                  <a:pt x="1344" y="164"/>
                  <a:pt x="1205" y="99"/>
                </a:cubicBezTo>
                <a:cubicBezTo>
                  <a:pt x="1067" y="33"/>
                  <a:pt x="901" y="0"/>
                  <a:pt x="706" y="0"/>
                </a:cubicBezTo>
                <a:cubicBezTo>
                  <a:pt x="511" y="0"/>
                  <a:pt x="345" y="33"/>
                  <a:pt x="208" y="99"/>
                </a:cubicBezTo>
                <a:cubicBezTo>
                  <a:pt x="69" y="164"/>
                  <a:pt x="0" y="244"/>
                  <a:pt x="0" y="337"/>
                </a:cubicBezTo>
                <a:cubicBezTo>
                  <a:pt x="0" y="430"/>
                  <a:pt x="69" y="509"/>
                  <a:pt x="208" y="575"/>
                </a:cubicBezTo>
                <a:cubicBezTo>
                  <a:pt x="345" y="642"/>
                  <a:pt x="511" y="675"/>
                  <a:pt x="706" y="675"/>
                </a:cubicBezTo>
                <a:cubicBezTo>
                  <a:pt x="901" y="675"/>
                  <a:pt x="1067" y="642"/>
                  <a:pt x="1205" y="575"/>
                </a:cubicBezTo>
                <a:close/>
              </a:path>
            </a:pathLst>
          </a:custGeom>
          <a:solidFill>
            <a:srgbClr val="94BEDF"/>
          </a:solidFill>
          <a:ln w="9525">
            <a:noFill/>
            <a:round/>
            <a:headEnd/>
            <a:tailEnd/>
          </a:ln>
        </p:spPr>
        <p:txBody>
          <a:bodyPr/>
          <a:lstStyle/>
          <a:p>
            <a:endParaRPr lang="zh-CN" altLang="en-US">
              <a:latin typeface="Calibri" pitchFamily="34" charset="0"/>
            </a:endParaRPr>
          </a:p>
        </p:txBody>
      </p:sp>
      <p:sp>
        <p:nvSpPr>
          <p:cNvPr id="27651" name="Freeform 6"/>
          <p:cNvSpPr>
            <a:spLocks/>
          </p:cNvSpPr>
          <p:nvPr/>
        </p:nvSpPr>
        <p:spPr bwMode="auto">
          <a:xfrm>
            <a:off x="-3175" y="-171450"/>
            <a:ext cx="9156700" cy="1820863"/>
          </a:xfrm>
          <a:custGeom>
            <a:avLst/>
            <a:gdLst>
              <a:gd name="T0" fmla="*/ 2936 w 2936"/>
              <a:gd name="T1" fmla="*/ 583 h 583"/>
              <a:gd name="T2" fmla="*/ 2936 w 2936"/>
              <a:gd name="T3" fmla="*/ 555 h 583"/>
              <a:gd name="T4" fmla="*/ 0 w 2936"/>
              <a:gd name="T5" fmla="*/ 155 h 583"/>
              <a:gd name="T6" fmla="*/ 0 w 2936"/>
              <a:gd name="T7" fmla="*/ 184 h 583"/>
              <a:gd name="T8" fmla="*/ 2936 w 2936"/>
              <a:gd name="T9" fmla="*/ 583 h 583"/>
              <a:gd name="T10" fmla="*/ 0 60000 65536"/>
              <a:gd name="T11" fmla="*/ 0 60000 65536"/>
              <a:gd name="T12" fmla="*/ 0 60000 65536"/>
              <a:gd name="T13" fmla="*/ 0 60000 65536"/>
              <a:gd name="T14" fmla="*/ 0 60000 65536"/>
              <a:gd name="T15" fmla="*/ 0 w 2936"/>
              <a:gd name="T16" fmla="*/ 0 h 583"/>
              <a:gd name="T17" fmla="*/ 2936 w 2936"/>
              <a:gd name="T18" fmla="*/ 583 h 583"/>
            </a:gdLst>
            <a:ahLst/>
            <a:cxnLst>
              <a:cxn ang="T10">
                <a:pos x="T0" y="T1"/>
              </a:cxn>
              <a:cxn ang="T11">
                <a:pos x="T2" y="T3"/>
              </a:cxn>
              <a:cxn ang="T12">
                <a:pos x="T4" y="T5"/>
              </a:cxn>
              <a:cxn ang="T13">
                <a:pos x="T6" y="T7"/>
              </a:cxn>
              <a:cxn ang="T14">
                <a:pos x="T8" y="T9"/>
              </a:cxn>
            </a:cxnLst>
            <a:rect l="T15" t="T16" r="T17" b="T18"/>
            <a:pathLst>
              <a:path w="2936" h="583">
                <a:moveTo>
                  <a:pt x="2936" y="583"/>
                </a:moveTo>
                <a:cubicBezTo>
                  <a:pt x="2936" y="555"/>
                  <a:pt x="2936" y="555"/>
                  <a:pt x="2936" y="555"/>
                </a:cubicBezTo>
                <a:cubicBezTo>
                  <a:pt x="1697" y="133"/>
                  <a:pt x="719" y="0"/>
                  <a:pt x="0" y="155"/>
                </a:cubicBezTo>
                <a:cubicBezTo>
                  <a:pt x="0" y="184"/>
                  <a:pt x="0" y="184"/>
                  <a:pt x="0" y="184"/>
                </a:cubicBezTo>
                <a:cubicBezTo>
                  <a:pt x="719" y="28"/>
                  <a:pt x="1697" y="162"/>
                  <a:pt x="2936" y="583"/>
                </a:cubicBezTo>
                <a:close/>
              </a:path>
            </a:pathLst>
          </a:custGeom>
          <a:solidFill>
            <a:srgbClr val="000000"/>
          </a:solidFill>
          <a:ln w="9525">
            <a:noFill/>
            <a:round/>
            <a:headEnd/>
            <a:tailEnd/>
          </a:ln>
        </p:spPr>
        <p:txBody>
          <a:bodyPr/>
          <a:lstStyle/>
          <a:p>
            <a:endParaRPr lang="zh-CN" altLang="en-US">
              <a:latin typeface="Calibri" pitchFamily="34" charset="0"/>
            </a:endParaRPr>
          </a:p>
        </p:txBody>
      </p:sp>
      <p:sp>
        <p:nvSpPr>
          <p:cNvPr id="27652" name="Freeform 8"/>
          <p:cNvSpPr>
            <a:spLocks/>
          </p:cNvSpPr>
          <p:nvPr/>
        </p:nvSpPr>
        <p:spPr bwMode="auto">
          <a:xfrm>
            <a:off x="9525" y="6273800"/>
            <a:ext cx="9144000" cy="615950"/>
          </a:xfrm>
          <a:custGeom>
            <a:avLst/>
            <a:gdLst>
              <a:gd name="T0" fmla="*/ 2932 w 2932"/>
              <a:gd name="T1" fmla="*/ 42 h 197"/>
              <a:gd name="T2" fmla="*/ 2932 w 2932"/>
              <a:gd name="T3" fmla="*/ 0 h 197"/>
              <a:gd name="T4" fmla="*/ 0 w 2932"/>
              <a:gd name="T5" fmla="*/ 149 h 197"/>
              <a:gd name="T6" fmla="*/ 0 w 2932"/>
              <a:gd name="T7" fmla="*/ 155 h 197"/>
              <a:gd name="T8" fmla="*/ 2932 w 2932"/>
              <a:gd name="T9" fmla="*/ 42 h 197"/>
              <a:gd name="T10" fmla="*/ 0 60000 65536"/>
              <a:gd name="T11" fmla="*/ 0 60000 65536"/>
              <a:gd name="T12" fmla="*/ 0 60000 65536"/>
              <a:gd name="T13" fmla="*/ 0 60000 65536"/>
              <a:gd name="T14" fmla="*/ 0 60000 65536"/>
              <a:gd name="T15" fmla="*/ 0 w 2932"/>
              <a:gd name="T16" fmla="*/ 0 h 197"/>
              <a:gd name="T17" fmla="*/ 2932 w 2932"/>
              <a:gd name="T18" fmla="*/ 197 h 197"/>
            </a:gdLst>
            <a:ahLst/>
            <a:cxnLst>
              <a:cxn ang="T10">
                <a:pos x="T0" y="T1"/>
              </a:cxn>
              <a:cxn ang="T11">
                <a:pos x="T2" y="T3"/>
              </a:cxn>
              <a:cxn ang="T12">
                <a:pos x="T4" y="T5"/>
              </a:cxn>
              <a:cxn ang="T13">
                <a:pos x="T6" y="T7"/>
              </a:cxn>
              <a:cxn ang="T14">
                <a:pos x="T8" y="T9"/>
              </a:cxn>
            </a:cxnLst>
            <a:rect l="T15" t="T16" r="T17" b="T18"/>
            <a:pathLst>
              <a:path w="2932" h="197">
                <a:moveTo>
                  <a:pt x="2932" y="42"/>
                </a:moveTo>
                <a:cubicBezTo>
                  <a:pt x="2932" y="0"/>
                  <a:pt x="2932" y="0"/>
                  <a:pt x="2932" y="0"/>
                </a:cubicBezTo>
                <a:cubicBezTo>
                  <a:pt x="2207" y="126"/>
                  <a:pt x="1230" y="175"/>
                  <a:pt x="0" y="149"/>
                </a:cubicBezTo>
                <a:cubicBezTo>
                  <a:pt x="0" y="155"/>
                  <a:pt x="0" y="155"/>
                  <a:pt x="0" y="155"/>
                </a:cubicBezTo>
                <a:cubicBezTo>
                  <a:pt x="1230" y="197"/>
                  <a:pt x="2207" y="159"/>
                  <a:pt x="2932" y="42"/>
                </a:cubicBezTo>
                <a:close/>
              </a:path>
            </a:pathLst>
          </a:custGeom>
          <a:solidFill>
            <a:srgbClr val="CDD0D5"/>
          </a:solidFill>
          <a:ln w="9525">
            <a:noFill/>
            <a:round/>
            <a:headEnd/>
            <a:tailEnd/>
          </a:ln>
        </p:spPr>
        <p:txBody>
          <a:bodyPr/>
          <a:lstStyle/>
          <a:p>
            <a:endParaRPr lang="zh-CN" altLang="en-US">
              <a:latin typeface="Calibri" pitchFamily="34" charset="0"/>
            </a:endParaRPr>
          </a:p>
        </p:txBody>
      </p:sp>
      <p:sp>
        <p:nvSpPr>
          <p:cNvPr id="27653" name="Freeform 9"/>
          <p:cNvSpPr>
            <a:spLocks/>
          </p:cNvSpPr>
          <p:nvPr/>
        </p:nvSpPr>
        <p:spPr bwMode="auto">
          <a:xfrm>
            <a:off x="-3175" y="1000125"/>
            <a:ext cx="9156700" cy="1252538"/>
          </a:xfrm>
          <a:custGeom>
            <a:avLst/>
            <a:gdLst>
              <a:gd name="T0" fmla="*/ 2936 w 2936"/>
              <a:gd name="T1" fmla="*/ 319 h 401"/>
              <a:gd name="T2" fmla="*/ 2936 w 2936"/>
              <a:gd name="T3" fmla="*/ 291 h 401"/>
              <a:gd name="T4" fmla="*/ 0 w 2936"/>
              <a:gd name="T5" fmla="*/ 373 h 401"/>
              <a:gd name="T6" fmla="*/ 0 w 2936"/>
              <a:gd name="T7" fmla="*/ 401 h 401"/>
              <a:gd name="T8" fmla="*/ 2936 w 2936"/>
              <a:gd name="T9" fmla="*/ 319 h 401"/>
              <a:gd name="T10" fmla="*/ 0 60000 65536"/>
              <a:gd name="T11" fmla="*/ 0 60000 65536"/>
              <a:gd name="T12" fmla="*/ 0 60000 65536"/>
              <a:gd name="T13" fmla="*/ 0 60000 65536"/>
              <a:gd name="T14" fmla="*/ 0 60000 65536"/>
              <a:gd name="T15" fmla="*/ 0 w 2936"/>
              <a:gd name="T16" fmla="*/ 0 h 401"/>
              <a:gd name="T17" fmla="*/ 2936 w 2936"/>
              <a:gd name="T18" fmla="*/ 401 h 401"/>
            </a:gdLst>
            <a:ahLst/>
            <a:cxnLst>
              <a:cxn ang="T10">
                <a:pos x="T0" y="T1"/>
              </a:cxn>
              <a:cxn ang="T11">
                <a:pos x="T2" y="T3"/>
              </a:cxn>
              <a:cxn ang="T12">
                <a:pos x="T4" y="T5"/>
              </a:cxn>
              <a:cxn ang="T13">
                <a:pos x="T6" y="T7"/>
              </a:cxn>
              <a:cxn ang="T14">
                <a:pos x="T8" y="T9"/>
              </a:cxn>
            </a:cxnLst>
            <a:rect l="T15" t="T16" r="T17" b="T18"/>
            <a:pathLst>
              <a:path w="2936" h="401">
                <a:moveTo>
                  <a:pt x="2936" y="319"/>
                </a:moveTo>
                <a:cubicBezTo>
                  <a:pt x="2936" y="291"/>
                  <a:pt x="2936" y="291"/>
                  <a:pt x="2936" y="291"/>
                </a:cubicBezTo>
                <a:cubicBezTo>
                  <a:pt x="1648" y="0"/>
                  <a:pt x="670" y="27"/>
                  <a:pt x="0" y="373"/>
                </a:cubicBezTo>
                <a:cubicBezTo>
                  <a:pt x="0" y="401"/>
                  <a:pt x="0" y="401"/>
                  <a:pt x="0" y="401"/>
                </a:cubicBezTo>
                <a:cubicBezTo>
                  <a:pt x="670" y="55"/>
                  <a:pt x="1648" y="28"/>
                  <a:pt x="2936" y="319"/>
                </a:cubicBezTo>
                <a:close/>
              </a:path>
            </a:pathLst>
          </a:custGeom>
          <a:solidFill>
            <a:srgbClr val="97BD4F"/>
          </a:solidFill>
          <a:ln w="9525">
            <a:noFill/>
            <a:round/>
            <a:headEnd/>
            <a:tailEnd/>
          </a:ln>
        </p:spPr>
        <p:txBody>
          <a:bodyPr/>
          <a:lstStyle/>
          <a:p>
            <a:endParaRPr lang="zh-CN" altLang="en-US">
              <a:latin typeface="Calibri" pitchFamily="34" charset="0"/>
            </a:endParaRPr>
          </a:p>
        </p:txBody>
      </p:sp>
      <p:sp>
        <p:nvSpPr>
          <p:cNvPr id="27654" name="Freeform 11"/>
          <p:cNvSpPr>
            <a:spLocks/>
          </p:cNvSpPr>
          <p:nvPr/>
        </p:nvSpPr>
        <p:spPr bwMode="auto">
          <a:xfrm>
            <a:off x="9525" y="6405563"/>
            <a:ext cx="9144000" cy="471487"/>
          </a:xfrm>
          <a:custGeom>
            <a:avLst/>
            <a:gdLst>
              <a:gd name="T0" fmla="*/ 2932 w 2932"/>
              <a:gd name="T1" fmla="*/ 144 h 151"/>
              <a:gd name="T2" fmla="*/ 2932 w 2932"/>
              <a:gd name="T3" fmla="*/ 0 h 151"/>
              <a:gd name="T4" fmla="*/ 0 w 2932"/>
              <a:gd name="T5" fmla="*/ 107 h 151"/>
              <a:gd name="T6" fmla="*/ 0 w 2932"/>
              <a:gd name="T7" fmla="*/ 144 h 151"/>
              <a:gd name="T8" fmla="*/ 2932 w 2932"/>
              <a:gd name="T9" fmla="*/ 144 h 151"/>
              <a:gd name="T10" fmla="*/ 0 60000 65536"/>
              <a:gd name="T11" fmla="*/ 0 60000 65536"/>
              <a:gd name="T12" fmla="*/ 0 60000 65536"/>
              <a:gd name="T13" fmla="*/ 0 60000 65536"/>
              <a:gd name="T14" fmla="*/ 0 60000 65536"/>
              <a:gd name="T15" fmla="*/ 0 w 2932"/>
              <a:gd name="T16" fmla="*/ 0 h 151"/>
              <a:gd name="T17" fmla="*/ 2932 w 2932"/>
              <a:gd name="T18" fmla="*/ 151 h 151"/>
            </a:gdLst>
            <a:ahLst/>
            <a:cxnLst>
              <a:cxn ang="T10">
                <a:pos x="T0" y="T1"/>
              </a:cxn>
              <a:cxn ang="T11">
                <a:pos x="T2" y="T3"/>
              </a:cxn>
              <a:cxn ang="T12">
                <a:pos x="T4" y="T5"/>
              </a:cxn>
              <a:cxn ang="T13">
                <a:pos x="T6" y="T7"/>
              </a:cxn>
              <a:cxn ang="T14">
                <a:pos x="T8" y="T9"/>
              </a:cxn>
            </a:cxnLst>
            <a:rect l="T15" t="T16" r="T17" b="T18"/>
            <a:pathLst>
              <a:path w="2932" h="151">
                <a:moveTo>
                  <a:pt x="2932" y="144"/>
                </a:moveTo>
                <a:cubicBezTo>
                  <a:pt x="2932" y="0"/>
                  <a:pt x="2932" y="0"/>
                  <a:pt x="2932" y="0"/>
                </a:cubicBezTo>
                <a:cubicBezTo>
                  <a:pt x="2207" y="115"/>
                  <a:pt x="1230" y="151"/>
                  <a:pt x="0" y="107"/>
                </a:cubicBezTo>
                <a:cubicBezTo>
                  <a:pt x="0" y="144"/>
                  <a:pt x="0" y="144"/>
                  <a:pt x="0" y="144"/>
                </a:cubicBezTo>
                <a:cubicBezTo>
                  <a:pt x="2932" y="144"/>
                  <a:pt x="2932" y="144"/>
                  <a:pt x="2932" y="144"/>
                </a:cubicBezTo>
                <a:close/>
              </a:path>
            </a:pathLst>
          </a:custGeom>
          <a:solidFill>
            <a:srgbClr val="97BD4F"/>
          </a:solidFill>
          <a:ln w="9525">
            <a:noFill/>
            <a:round/>
            <a:headEnd/>
            <a:tailEnd/>
          </a:ln>
        </p:spPr>
        <p:txBody>
          <a:bodyPr/>
          <a:lstStyle/>
          <a:p>
            <a:endParaRPr lang="zh-CN" altLang="en-US">
              <a:latin typeface="Calibri" pitchFamily="34" charset="0"/>
            </a:endParaRPr>
          </a:p>
        </p:txBody>
      </p:sp>
      <p:grpSp>
        <p:nvGrpSpPr>
          <p:cNvPr id="27655" name="Group 27"/>
          <p:cNvGrpSpPr>
            <a:grpSpLocks noChangeAspect="1"/>
          </p:cNvGrpSpPr>
          <p:nvPr/>
        </p:nvGrpSpPr>
        <p:grpSpPr bwMode="auto">
          <a:xfrm>
            <a:off x="0" y="-74613"/>
            <a:ext cx="9144000" cy="2247901"/>
            <a:chOff x="0" y="-47"/>
            <a:chExt cx="5805" cy="1416"/>
          </a:xfrm>
        </p:grpSpPr>
        <p:sp>
          <p:nvSpPr>
            <p:cNvPr id="10" name="Freeform 28"/>
            <p:cNvSpPr>
              <a:spLocks/>
            </p:cNvSpPr>
            <p:nvPr/>
          </p:nvSpPr>
          <p:spPr bwMode="auto">
            <a:xfrm>
              <a:off x="0" y="-47"/>
              <a:ext cx="5805" cy="1191"/>
            </a:xfrm>
            <a:custGeom>
              <a:avLst/>
              <a:gdLst/>
              <a:ahLst/>
              <a:cxnLst>
                <a:cxn ang="0">
                  <a:pos x="3294" y="681"/>
                </a:cxn>
                <a:cxn ang="0">
                  <a:pos x="3294" y="622"/>
                </a:cxn>
                <a:cxn ang="0">
                  <a:pos x="0" y="174"/>
                </a:cxn>
                <a:cxn ang="0">
                  <a:pos x="0" y="468"/>
                </a:cxn>
                <a:cxn ang="0">
                  <a:pos x="3294" y="681"/>
                </a:cxn>
              </a:cxnLst>
              <a:rect l="0" t="0" r="r" b="b"/>
              <a:pathLst>
                <a:path w="3294" h="681">
                  <a:moveTo>
                    <a:pt x="3294" y="681"/>
                  </a:moveTo>
                  <a:cubicBezTo>
                    <a:pt x="3294" y="622"/>
                    <a:pt x="3294" y="622"/>
                    <a:pt x="3294" y="622"/>
                  </a:cubicBezTo>
                  <a:cubicBezTo>
                    <a:pt x="1904" y="149"/>
                    <a:pt x="806" y="0"/>
                    <a:pt x="0" y="174"/>
                  </a:cubicBezTo>
                  <a:cubicBezTo>
                    <a:pt x="0" y="468"/>
                    <a:pt x="0" y="468"/>
                    <a:pt x="0" y="468"/>
                  </a:cubicBezTo>
                  <a:cubicBezTo>
                    <a:pt x="589" y="203"/>
                    <a:pt x="1687" y="274"/>
                    <a:pt x="3294" y="681"/>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11" name="Freeform 29"/>
            <p:cNvSpPr>
              <a:spLocks/>
            </p:cNvSpPr>
            <p:nvPr/>
          </p:nvSpPr>
          <p:spPr bwMode="auto">
            <a:xfrm>
              <a:off x="0" y="270"/>
              <a:ext cx="5805" cy="1099"/>
            </a:xfrm>
            <a:custGeom>
              <a:avLst/>
              <a:gdLst/>
              <a:ahLst/>
              <a:cxnLst>
                <a:cxn ang="0">
                  <a:pos x="3294" y="536"/>
                </a:cxn>
                <a:cxn ang="0">
                  <a:pos x="3294" y="478"/>
                </a:cxn>
                <a:cxn ang="0">
                  <a:pos x="0" y="265"/>
                </a:cxn>
                <a:cxn ang="0">
                  <a:pos x="0" y="628"/>
                </a:cxn>
                <a:cxn ang="0">
                  <a:pos x="3294" y="536"/>
                </a:cxn>
              </a:cxnLst>
              <a:rect l="0" t="0" r="r" b="b"/>
              <a:pathLst>
                <a:path w="3294" h="628">
                  <a:moveTo>
                    <a:pt x="3294" y="536"/>
                  </a:moveTo>
                  <a:cubicBezTo>
                    <a:pt x="3294" y="478"/>
                    <a:pt x="3294" y="478"/>
                    <a:pt x="3294" y="478"/>
                  </a:cubicBezTo>
                  <a:cubicBezTo>
                    <a:pt x="1687" y="71"/>
                    <a:pt x="589" y="0"/>
                    <a:pt x="0" y="265"/>
                  </a:cubicBezTo>
                  <a:cubicBezTo>
                    <a:pt x="0" y="628"/>
                    <a:pt x="0" y="628"/>
                    <a:pt x="0" y="628"/>
                  </a:cubicBezTo>
                  <a:cubicBezTo>
                    <a:pt x="751" y="240"/>
                    <a:pt x="1849" y="210"/>
                    <a:pt x="3294" y="536"/>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grpSp>
      <p:pic>
        <p:nvPicPr>
          <p:cNvPr id="27656" name="Picture 2" descr="D:\未标题-1.png"/>
          <p:cNvPicPr>
            <a:picLocks noChangeAspect="1" noChangeArrowheads="1"/>
          </p:cNvPicPr>
          <p:nvPr/>
        </p:nvPicPr>
        <p:blipFill>
          <a:blip r:embed="rId3"/>
          <a:srcRect/>
          <a:stretch>
            <a:fillRect/>
          </a:stretch>
        </p:blipFill>
        <p:spPr bwMode="auto">
          <a:xfrm>
            <a:off x="857250" y="2220913"/>
            <a:ext cx="2470150" cy="3779837"/>
          </a:xfrm>
          <a:prstGeom prst="rect">
            <a:avLst/>
          </a:prstGeom>
          <a:noFill/>
          <a:ln w="9525">
            <a:noFill/>
            <a:miter lim="800000"/>
            <a:headEnd/>
            <a:tailEnd/>
          </a:ln>
        </p:spPr>
      </p:pic>
      <p:graphicFrame>
        <p:nvGraphicFramePr>
          <p:cNvPr id="27657" name="Chart Placeholder 45"/>
          <p:cNvGraphicFramePr>
            <a:graphicFrameLocks/>
          </p:cNvGraphicFramePr>
          <p:nvPr/>
        </p:nvGraphicFramePr>
        <p:xfrm>
          <a:off x="3857625" y="2643188"/>
          <a:ext cx="5038725" cy="3214687"/>
        </p:xfrm>
        <a:graphic>
          <a:graphicData uri="http://schemas.openxmlformats.org/presentationml/2006/ole">
            <p:oleObj spid="_x0000_s27657" r:id="rId4" imgW="5035732" imgH="3212870" progId="Excel.Chart.8">
              <p:embed/>
            </p:oleObj>
          </a:graphicData>
        </a:graphic>
      </p:graphicFrame>
      <p:sp>
        <p:nvSpPr>
          <p:cNvPr id="26" name="矩形 25"/>
          <p:cNvSpPr/>
          <p:nvPr/>
        </p:nvSpPr>
        <p:spPr>
          <a:xfrm>
            <a:off x="3286125" y="1854200"/>
            <a:ext cx="5286375" cy="646113"/>
          </a:xfrm>
          <a:prstGeom prst="rect">
            <a:avLst/>
          </a:prstGeom>
        </p:spPr>
        <p:txBody>
          <a:bodyPr>
            <a:spAutoFit/>
          </a:bodyPr>
          <a:lstStyle/>
          <a:p>
            <a:pPr fontAlgn="auto">
              <a:spcBef>
                <a:spcPts val="0"/>
              </a:spcBef>
              <a:spcAft>
                <a:spcPts val="0"/>
              </a:spcAft>
              <a:defRPr/>
            </a:pPr>
            <a:r>
              <a:rPr lang="zh-CN" altLang="en-US" dirty="0">
                <a:solidFill>
                  <a:schemeClr val="tx1">
                    <a:lumMod val="85000"/>
                    <a:lumOff val="15000"/>
                  </a:schemeClr>
                </a:solidFill>
                <a:latin typeface="华文细黑" pitchFamily="2" charset="-122"/>
                <a:ea typeface="华文细黑" pitchFamily="2" charset="-122"/>
              </a:rPr>
              <a:t>单击添加段落文字单击添加段落文字单击添加段落文字单击添加段落文字。</a:t>
            </a:r>
            <a:endParaRPr lang="zh-CN" altLang="en-US" dirty="0">
              <a:solidFill>
                <a:schemeClr val="tx1">
                  <a:lumMod val="85000"/>
                  <a:lumOff val="15000"/>
                </a:schemeClr>
              </a:solidFill>
              <a:latin typeface="华文细黑" pitchFamily="2" charset="-122"/>
              <a:ea typeface="华文细黑" pitchFamily="2" charset="-122"/>
            </a:endParaRPr>
          </a:p>
        </p:txBody>
      </p:sp>
      <p:sp>
        <p:nvSpPr>
          <p:cNvPr id="27" name="TextBox 26"/>
          <p:cNvSpPr txBox="1">
            <a:spLocks noChangeArrowheads="1"/>
          </p:cNvSpPr>
          <p:nvPr/>
        </p:nvSpPr>
        <p:spPr bwMode="auto">
          <a:xfrm>
            <a:off x="468313" y="619125"/>
            <a:ext cx="4032250" cy="523875"/>
          </a:xfrm>
          <a:prstGeom prst="rect">
            <a:avLst/>
          </a:prstGeom>
          <a:noFill/>
          <a:ln w="9525">
            <a:noFill/>
            <a:miter lim="800000"/>
            <a:headEnd/>
            <a:tailEnd/>
          </a:ln>
        </p:spPr>
        <p:txBody>
          <a:bodyPr wrap="none">
            <a:spAutoFit/>
          </a:bodyPr>
          <a:lstStyle/>
          <a:p>
            <a:pPr fontAlgn="auto">
              <a:spcBef>
                <a:spcPts val="0"/>
              </a:spcBef>
              <a:spcAft>
                <a:spcPts val="0"/>
              </a:spcAft>
              <a:defRPr/>
            </a:pPr>
            <a:r>
              <a:rPr lang="zh-CN" altLang="en-US" sz="2800" spc="200" dirty="0">
                <a:solidFill>
                  <a:schemeClr val="bg1"/>
                </a:solidFill>
                <a:latin typeface="微软雅黑" pitchFamily="34" charset="-122"/>
                <a:ea typeface="微软雅黑" pitchFamily="34" charset="-122"/>
              </a:rPr>
              <a:t>点击此处添加标题文字</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7"/>
          <p:cNvSpPr>
            <a:spLocks noChangeArrowheads="1"/>
          </p:cNvSpPr>
          <p:nvPr/>
        </p:nvSpPr>
        <p:spPr bwMode="auto">
          <a:xfrm>
            <a:off x="0" y="0"/>
            <a:ext cx="9144000" cy="6858000"/>
          </a:xfrm>
          <a:prstGeom prst="rect">
            <a:avLst/>
          </a:prstGeom>
          <a:gradFill rotWithShape="1">
            <a:gsLst>
              <a:gs pos="0">
                <a:schemeClr val="bg1"/>
              </a:gs>
              <a:gs pos="100000">
                <a:srgbClr val="DDDDDD"/>
              </a:gs>
            </a:gsLst>
            <a:lin ang="2700000" scaled="1"/>
          </a:gradFill>
          <a:ln w="9525" algn="ctr">
            <a:noFill/>
            <a:miter lim="800000"/>
            <a:headEnd/>
            <a:tailEnd/>
          </a:ln>
        </p:spPr>
        <p:txBody>
          <a:bodyPr wrap="none" anchor="ctr"/>
          <a:lstStyle/>
          <a:p>
            <a:pPr algn="r">
              <a:lnSpc>
                <a:spcPct val="120000"/>
              </a:lnSpc>
            </a:pPr>
            <a:endParaRPr lang="zh-CN" altLang="en-US" sz="1000">
              <a:latin typeface="微软雅黑"/>
              <a:ea typeface="微软雅黑"/>
              <a:cs typeface="微软雅黑"/>
            </a:endParaRPr>
          </a:p>
        </p:txBody>
      </p:sp>
      <p:sp>
        <p:nvSpPr>
          <p:cNvPr id="28674" name="Freeform 6"/>
          <p:cNvSpPr>
            <a:spLocks/>
          </p:cNvSpPr>
          <p:nvPr/>
        </p:nvSpPr>
        <p:spPr bwMode="auto">
          <a:xfrm>
            <a:off x="-3175" y="-171450"/>
            <a:ext cx="9156700" cy="1820863"/>
          </a:xfrm>
          <a:custGeom>
            <a:avLst/>
            <a:gdLst>
              <a:gd name="T0" fmla="*/ 2936 w 2936"/>
              <a:gd name="T1" fmla="*/ 583 h 583"/>
              <a:gd name="T2" fmla="*/ 2936 w 2936"/>
              <a:gd name="T3" fmla="*/ 555 h 583"/>
              <a:gd name="T4" fmla="*/ 0 w 2936"/>
              <a:gd name="T5" fmla="*/ 155 h 583"/>
              <a:gd name="T6" fmla="*/ 0 w 2936"/>
              <a:gd name="T7" fmla="*/ 184 h 583"/>
              <a:gd name="T8" fmla="*/ 2936 w 2936"/>
              <a:gd name="T9" fmla="*/ 583 h 583"/>
              <a:gd name="T10" fmla="*/ 0 60000 65536"/>
              <a:gd name="T11" fmla="*/ 0 60000 65536"/>
              <a:gd name="T12" fmla="*/ 0 60000 65536"/>
              <a:gd name="T13" fmla="*/ 0 60000 65536"/>
              <a:gd name="T14" fmla="*/ 0 60000 65536"/>
              <a:gd name="T15" fmla="*/ 0 w 2936"/>
              <a:gd name="T16" fmla="*/ 0 h 583"/>
              <a:gd name="T17" fmla="*/ 2936 w 2936"/>
              <a:gd name="T18" fmla="*/ 583 h 583"/>
            </a:gdLst>
            <a:ahLst/>
            <a:cxnLst>
              <a:cxn ang="T10">
                <a:pos x="T0" y="T1"/>
              </a:cxn>
              <a:cxn ang="T11">
                <a:pos x="T2" y="T3"/>
              </a:cxn>
              <a:cxn ang="T12">
                <a:pos x="T4" y="T5"/>
              </a:cxn>
              <a:cxn ang="T13">
                <a:pos x="T6" y="T7"/>
              </a:cxn>
              <a:cxn ang="T14">
                <a:pos x="T8" y="T9"/>
              </a:cxn>
            </a:cxnLst>
            <a:rect l="T15" t="T16" r="T17" b="T18"/>
            <a:pathLst>
              <a:path w="2936" h="583">
                <a:moveTo>
                  <a:pt x="2936" y="583"/>
                </a:moveTo>
                <a:cubicBezTo>
                  <a:pt x="2936" y="555"/>
                  <a:pt x="2936" y="555"/>
                  <a:pt x="2936" y="555"/>
                </a:cubicBezTo>
                <a:cubicBezTo>
                  <a:pt x="1697" y="133"/>
                  <a:pt x="719" y="0"/>
                  <a:pt x="0" y="155"/>
                </a:cubicBezTo>
                <a:cubicBezTo>
                  <a:pt x="0" y="184"/>
                  <a:pt x="0" y="184"/>
                  <a:pt x="0" y="184"/>
                </a:cubicBezTo>
                <a:cubicBezTo>
                  <a:pt x="719" y="28"/>
                  <a:pt x="1697" y="162"/>
                  <a:pt x="2936" y="583"/>
                </a:cubicBezTo>
                <a:close/>
              </a:path>
            </a:pathLst>
          </a:custGeom>
          <a:solidFill>
            <a:srgbClr val="000000"/>
          </a:solidFill>
          <a:ln w="9525">
            <a:noFill/>
            <a:round/>
            <a:headEnd/>
            <a:tailEnd/>
          </a:ln>
        </p:spPr>
        <p:txBody>
          <a:bodyPr/>
          <a:lstStyle/>
          <a:p>
            <a:endParaRPr lang="zh-CN" altLang="en-US">
              <a:latin typeface="Calibri" pitchFamily="34" charset="0"/>
            </a:endParaRPr>
          </a:p>
        </p:txBody>
      </p:sp>
      <p:sp>
        <p:nvSpPr>
          <p:cNvPr id="28675" name="Freeform 8"/>
          <p:cNvSpPr>
            <a:spLocks/>
          </p:cNvSpPr>
          <p:nvPr/>
        </p:nvSpPr>
        <p:spPr bwMode="auto">
          <a:xfrm>
            <a:off x="9525" y="6273800"/>
            <a:ext cx="9144000" cy="615950"/>
          </a:xfrm>
          <a:custGeom>
            <a:avLst/>
            <a:gdLst>
              <a:gd name="T0" fmla="*/ 2932 w 2932"/>
              <a:gd name="T1" fmla="*/ 42 h 197"/>
              <a:gd name="T2" fmla="*/ 2932 w 2932"/>
              <a:gd name="T3" fmla="*/ 0 h 197"/>
              <a:gd name="T4" fmla="*/ 0 w 2932"/>
              <a:gd name="T5" fmla="*/ 149 h 197"/>
              <a:gd name="T6" fmla="*/ 0 w 2932"/>
              <a:gd name="T7" fmla="*/ 155 h 197"/>
              <a:gd name="T8" fmla="*/ 2932 w 2932"/>
              <a:gd name="T9" fmla="*/ 42 h 197"/>
              <a:gd name="T10" fmla="*/ 0 60000 65536"/>
              <a:gd name="T11" fmla="*/ 0 60000 65536"/>
              <a:gd name="T12" fmla="*/ 0 60000 65536"/>
              <a:gd name="T13" fmla="*/ 0 60000 65536"/>
              <a:gd name="T14" fmla="*/ 0 60000 65536"/>
              <a:gd name="T15" fmla="*/ 0 w 2932"/>
              <a:gd name="T16" fmla="*/ 0 h 197"/>
              <a:gd name="T17" fmla="*/ 2932 w 2932"/>
              <a:gd name="T18" fmla="*/ 197 h 197"/>
            </a:gdLst>
            <a:ahLst/>
            <a:cxnLst>
              <a:cxn ang="T10">
                <a:pos x="T0" y="T1"/>
              </a:cxn>
              <a:cxn ang="T11">
                <a:pos x="T2" y="T3"/>
              </a:cxn>
              <a:cxn ang="T12">
                <a:pos x="T4" y="T5"/>
              </a:cxn>
              <a:cxn ang="T13">
                <a:pos x="T6" y="T7"/>
              </a:cxn>
              <a:cxn ang="T14">
                <a:pos x="T8" y="T9"/>
              </a:cxn>
            </a:cxnLst>
            <a:rect l="T15" t="T16" r="T17" b="T18"/>
            <a:pathLst>
              <a:path w="2932" h="197">
                <a:moveTo>
                  <a:pt x="2932" y="42"/>
                </a:moveTo>
                <a:cubicBezTo>
                  <a:pt x="2932" y="0"/>
                  <a:pt x="2932" y="0"/>
                  <a:pt x="2932" y="0"/>
                </a:cubicBezTo>
                <a:cubicBezTo>
                  <a:pt x="2207" y="126"/>
                  <a:pt x="1230" y="175"/>
                  <a:pt x="0" y="149"/>
                </a:cubicBezTo>
                <a:cubicBezTo>
                  <a:pt x="0" y="155"/>
                  <a:pt x="0" y="155"/>
                  <a:pt x="0" y="155"/>
                </a:cubicBezTo>
                <a:cubicBezTo>
                  <a:pt x="1230" y="197"/>
                  <a:pt x="2207" y="159"/>
                  <a:pt x="2932" y="42"/>
                </a:cubicBezTo>
                <a:close/>
              </a:path>
            </a:pathLst>
          </a:custGeom>
          <a:solidFill>
            <a:srgbClr val="CDD0D5"/>
          </a:solidFill>
          <a:ln w="9525">
            <a:noFill/>
            <a:round/>
            <a:headEnd/>
            <a:tailEnd/>
          </a:ln>
        </p:spPr>
        <p:txBody>
          <a:bodyPr/>
          <a:lstStyle/>
          <a:p>
            <a:endParaRPr lang="zh-CN" altLang="en-US">
              <a:latin typeface="Calibri" pitchFamily="34" charset="0"/>
            </a:endParaRPr>
          </a:p>
        </p:txBody>
      </p:sp>
      <p:sp>
        <p:nvSpPr>
          <p:cNvPr id="28676" name="Freeform 9"/>
          <p:cNvSpPr>
            <a:spLocks/>
          </p:cNvSpPr>
          <p:nvPr/>
        </p:nvSpPr>
        <p:spPr bwMode="auto">
          <a:xfrm>
            <a:off x="-3175" y="1000125"/>
            <a:ext cx="9156700" cy="1252538"/>
          </a:xfrm>
          <a:custGeom>
            <a:avLst/>
            <a:gdLst>
              <a:gd name="T0" fmla="*/ 2936 w 2936"/>
              <a:gd name="T1" fmla="*/ 319 h 401"/>
              <a:gd name="T2" fmla="*/ 2936 w 2936"/>
              <a:gd name="T3" fmla="*/ 291 h 401"/>
              <a:gd name="T4" fmla="*/ 0 w 2936"/>
              <a:gd name="T5" fmla="*/ 373 h 401"/>
              <a:gd name="T6" fmla="*/ 0 w 2936"/>
              <a:gd name="T7" fmla="*/ 401 h 401"/>
              <a:gd name="T8" fmla="*/ 2936 w 2936"/>
              <a:gd name="T9" fmla="*/ 319 h 401"/>
              <a:gd name="T10" fmla="*/ 0 60000 65536"/>
              <a:gd name="T11" fmla="*/ 0 60000 65536"/>
              <a:gd name="T12" fmla="*/ 0 60000 65536"/>
              <a:gd name="T13" fmla="*/ 0 60000 65536"/>
              <a:gd name="T14" fmla="*/ 0 60000 65536"/>
              <a:gd name="T15" fmla="*/ 0 w 2936"/>
              <a:gd name="T16" fmla="*/ 0 h 401"/>
              <a:gd name="T17" fmla="*/ 2936 w 2936"/>
              <a:gd name="T18" fmla="*/ 401 h 401"/>
            </a:gdLst>
            <a:ahLst/>
            <a:cxnLst>
              <a:cxn ang="T10">
                <a:pos x="T0" y="T1"/>
              </a:cxn>
              <a:cxn ang="T11">
                <a:pos x="T2" y="T3"/>
              </a:cxn>
              <a:cxn ang="T12">
                <a:pos x="T4" y="T5"/>
              </a:cxn>
              <a:cxn ang="T13">
                <a:pos x="T6" y="T7"/>
              </a:cxn>
              <a:cxn ang="T14">
                <a:pos x="T8" y="T9"/>
              </a:cxn>
            </a:cxnLst>
            <a:rect l="T15" t="T16" r="T17" b="T18"/>
            <a:pathLst>
              <a:path w="2936" h="401">
                <a:moveTo>
                  <a:pt x="2936" y="319"/>
                </a:moveTo>
                <a:cubicBezTo>
                  <a:pt x="2936" y="291"/>
                  <a:pt x="2936" y="291"/>
                  <a:pt x="2936" y="291"/>
                </a:cubicBezTo>
                <a:cubicBezTo>
                  <a:pt x="1648" y="0"/>
                  <a:pt x="670" y="27"/>
                  <a:pt x="0" y="373"/>
                </a:cubicBezTo>
                <a:cubicBezTo>
                  <a:pt x="0" y="401"/>
                  <a:pt x="0" y="401"/>
                  <a:pt x="0" y="401"/>
                </a:cubicBezTo>
                <a:cubicBezTo>
                  <a:pt x="670" y="55"/>
                  <a:pt x="1648" y="28"/>
                  <a:pt x="2936" y="319"/>
                </a:cubicBezTo>
                <a:close/>
              </a:path>
            </a:pathLst>
          </a:custGeom>
          <a:solidFill>
            <a:srgbClr val="97BD4F"/>
          </a:solidFill>
          <a:ln w="9525">
            <a:noFill/>
            <a:round/>
            <a:headEnd/>
            <a:tailEnd/>
          </a:ln>
        </p:spPr>
        <p:txBody>
          <a:bodyPr/>
          <a:lstStyle/>
          <a:p>
            <a:endParaRPr lang="zh-CN" altLang="en-US">
              <a:latin typeface="Calibri" pitchFamily="34" charset="0"/>
            </a:endParaRPr>
          </a:p>
        </p:txBody>
      </p:sp>
      <p:sp>
        <p:nvSpPr>
          <p:cNvPr id="28677" name="Freeform 11"/>
          <p:cNvSpPr>
            <a:spLocks/>
          </p:cNvSpPr>
          <p:nvPr/>
        </p:nvSpPr>
        <p:spPr bwMode="auto">
          <a:xfrm>
            <a:off x="9525" y="6405563"/>
            <a:ext cx="9144000" cy="471487"/>
          </a:xfrm>
          <a:custGeom>
            <a:avLst/>
            <a:gdLst>
              <a:gd name="T0" fmla="*/ 2932 w 2932"/>
              <a:gd name="T1" fmla="*/ 144 h 151"/>
              <a:gd name="T2" fmla="*/ 2932 w 2932"/>
              <a:gd name="T3" fmla="*/ 0 h 151"/>
              <a:gd name="T4" fmla="*/ 0 w 2932"/>
              <a:gd name="T5" fmla="*/ 107 h 151"/>
              <a:gd name="T6" fmla="*/ 0 w 2932"/>
              <a:gd name="T7" fmla="*/ 144 h 151"/>
              <a:gd name="T8" fmla="*/ 2932 w 2932"/>
              <a:gd name="T9" fmla="*/ 144 h 151"/>
              <a:gd name="T10" fmla="*/ 0 60000 65536"/>
              <a:gd name="T11" fmla="*/ 0 60000 65536"/>
              <a:gd name="T12" fmla="*/ 0 60000 65536"/>
              <a:gd name="T13" fmla="*/ 0 60000 65536"/>
              <a:gd name="T14" fmla="*/ 0 60000 65536"/>
              <a:gd name="T15" fmla="*/ 0 w 2932"/>
              <a:gd name="T16" fmla="*/ 0 h 151"/>
              <a:gd name="T17" fmla="*/ 2932 w 2932"/>
              <a:gd name="T18" fmla="*/ 151 h 151"/>
            </a:gdLst>
            <a:ahLst/>
            <a:cxnLst>
              <a:cxn ang="T10">
                <a:pos x="T0" y="T1"/>
              </a:cxn>
              <a:cxn ang="T11">
                <a:pos x="T2" y="T3"/>
              </a:cxn>
              <a:cxn ang="T12">
                <a:pos x="T4" y="T5"/>
              </a:cxn>
              <a:cxn ang="T13">
                <a:pos x="T6" y="T7"/>
              </a:cxn>
              <a:cxn ang="T14">
                <a:pos x="T8" y="T9"/>
              </a:cxn>
            </a:cxnLst>
            <a:rect l="T15" t="T16" r="T17" b="T18"/>
            <a:pathLst>
              <a:path w="2932" h="151">
                <a:moveTo>
                  <a:pt x="2932" y="144"/>
                </a:moveTo>
                <a:cubicBezTo>
                  <a:pt x="2932" y="0"/>
                  <a:pt x="2932" y="0"/>
                  <a:pt x="2932" y="0"/>
                </a:cubicBezTo>
                <a:cubicBezTo>
                  <a:pt x="2207" y="115"/>
                  <a:pt x="1230" y="151"/>
                  <a:pt x="0" y="107"/>
                </a:cubicBezTo>
                <a:cubicBezTo>
                  <a:pt x="0" y="144"/>
                  <a:pt x="0" y="144"/>
                  <a:pt x="0" y="144"/>
                </a:cubicBezTo>
                <a:cubicBezTo>
                  <a:pt x="2932" y="144"/>
                  <a:pt x="2932" y="144"/>
                  <a:pt x="2932" y="144"/>
                </a:cubicBezTo>
                <a:close/>
              </a:path>
            </a:pathLst>
          </a:custGeom>
          <a:solidFill>
            <a:srgbClr val="97BD4F"/>
          </a:solidFill>
          <a:ln w="9525">
            <a:noFill/>
            <a:round/>
            <a:headEnd/>
            <a:tailEnd/>
          </a:ln>
        </p:spPr>
        <p:txBody>
          <a:bodyPr/>
          <a:lstStyle/>
          <a:p>
            <a:endParaRPr lang="zh-CN" altLang="en-US">
              <a:latin typeface="Calibri" pitchFamily="34" charset="0"/>
            </a:endParaRPr>
          </a:p>
        </p:txBody>
      </p:sp>
      <p:grpSp>
        <p:nvGrpSpPr>
          <p:cNvPr id="28678" name="Group 27"/>
          <p:cNvGrpSpPr>
            <a:grpSpLocks noChangeAspect="1"/>
          </p:cNvGrpSpPr>
          <p:nvPr/>
        </p:nvGrpSpPr>
        <p:grpSpPr bwMode="auto">
          <a:xfrm>
            <a:off x="0" y="-74613"/>
            <a:ext cx="9144000" cy="2247901"/>
            <a:chOff x="0" y="-47"/>
            <a:chExt cx="5805" cy="1416"/>
          </a:xfrm>
        </p:grpSpPr>
        <p:sp>
          <p:nvSpPr>
            <p:cNvPr id="26" name="Freeform 28"/>
            <p:cNvSpPr>
              <a:spLocks/>
            </p:cNvSpPr>
            <p:nvPr/>
          </p:nvSpPr>
          <p:spPr bwMode="auto">
            <a:xfrm>
              <a:off x="0" y="-47"/>
              <a:ext cx="5805" cy="1191"/>
            </a:xfrm>
            <a:custGeom>
              <a:avLst/>
              <a:gdLst/>
              <a:ahLst/>
              <a:cxnLst>
                <a:cxn ang="0">
                  <a:pos x="3294" y="681"/>
                </a:cxn>
                <a:cxn ang="0">
                  <a:pos x="3294" y="622"/>
                </a:cxn>
                <a:cxn ang="0">
                  <a:pos x="0" y="174"/>
                </a:cxn>
                <a:cxn ang="0">
                  <a:pos x="0" y="468"/>
                </a:cxn>
                <a:cxn ang="0">
                  <a:pos x="3294" y="681"/>
                </a:cxn>
              </a:cxnLst>
              <a:rect l="0" t="0" r="r" b="b"/>
              <a:pathLst>
                <a:path w="3294" h="681">
                  <a:moveTo>
                    <a:pt x="3294" y="681"/>
                  </a:moveTo>
                  <a:cubicBezTo>
                    <a:pt x="3294" y="622"/>
                    <a:pt x="3294" y="622"/>
                    <a:pt x="3294" y="622"/>
                  </a:cubicBezTo>
                  <a:cubicBezTo>
                    <a:pt x="1904" y="149"/>
                    <a:pt x="806" y="0"/>
                    <a:pt x="0" y="174"/>
                  </a:cubicBezTo>
                  <a:cubicBezTo>
                    <a:pt x="0" y="468"/>
                    <a:pt x="0" y="468"/>
                    <a:pt x="0" y="468"/>
                  </a:cubicBezTo>
                  <a:cubicBezTo>
                    <a:pt x="589" y="203"/>
                    <a:pt x="1687" y="274"/>
                    <a:pt x="3294" y="681"/>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27" name="Freeform 29"/>
            <p:cNvSpPr>
              <a:spLocks/>
            </p:cNvSpPr>
            <p:nvPr/>
          </p:nvSpPr>
          <p:spPr bwMode="auto">
            <a:xfrm>
              <a:off x="0" y="270"/>
              <a:ext cx="5805" cy="1099"/>
            </a:xfrm>
            <a:custGeom>
              <a:avLst/>
              <a:gdLst/>
              <a:ahLst/>
              <a:cxnLst>
                <a:cxn ang="0">
                  <a:pos x="3294" y="536"/>
                </a:cxn>
                <a:cxn ang="0">
                  <a:pos x="3294" y="478"/>
                </a:cxn>
                <a:cxn ang="0">
                  <a:pos x="0" y="265"/>
                </a:cxn>
                <a:cxn ang="0">
                  <a:pos x="0" y="628"/>
                </a:cxn>
                <a:cxn ang="0">
                  <a:pos x="3294" y="536"/>
                </a:cxn>
              </a:cxnLst>
              <a:rect l="0" t="0" r="r" b="b"/>
              <a:pathLst>
                <a:path w="3294" h="628">
                  <a:moveTo>
                    <a:pt x="3294" y="536"/>
                  </a:moveTo>
                  <a:cubicBezTo>
                    <a:pt x="3294" y="478"/>
                    <a:pt x="3294" y="478"/>
                    <a:pt x="3294" y="478"/>
                  </a:cubicBezTo>
                  <a:cubicBezTo>
                    <a:pt x="1687" y="71"/>
                    <a:pt x="589" y="0"/>
                    <a:pt x="0" y="265"/>
                  </a:cubicBezTo>
                  <a:cubicBezTo>
                    <a:pt x="0" y="628"/>
                    <a:pt x="0" y="628"/>
                    <a:pt x="0" y="628"/>
                  </a:cubicBezTo>
                  <a:cubicBezTo>
                    <a:pt x="751" y="240"/>
                    <a:pt x="1849" y="210"/>
                    <a:pt x="3294" y="536"/>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grpSp>
      <p:sp>
        <p:nvSpPr>
          <p:cNvPr id="31" name="TextBox 30"/>
          <p:cNvSpPr txBox="1">
            <a:spLocks noChangeArrowheads="1"/>
          </p:cNvSpPr>
          <p:nvPr/>
        </p:nvSpPr>
        <p:spPr bwMode="auto">
          <a:xfrm>
            <a:off x="468313" y="619125"/>
            <a:ext cx="4032250" cy="523875"/>
          </a:xfrm>
          <a:prstGeom prst="rect">
            <a:avLst/>
          </a:prstGeom>
          <a:noFill/>
          <a:ln w="9525">
            <a:noFill/>
            <a:miter lim="800000"/>
            <a:headEnd/>
            <a:tailEnd/>
          </a:ln>
        </p:spPr>
        <p:txBody>
          <a:bodyPr wrap="none">
            <a:spAutoFit/>
          </a:bodyPr>
          <a:lstStyle/>
          <a:p>
            <a:pPr fontAlgn="auto">
              <a:spcBef>
                <a:spcPts val="0"/>
              </a:spcBef>
              <a:spcAft>
                <a:spcPts val="0"/>
              </a:spcAft>
              <a:defRPr/>
            </a:pPr>
            <a:r>
              <a:rPr lang="zh-CN" altLang="en-US" sz="2800" spc="200" dirty="0">
                <a:solidFill>
                  <a:schemeClr val="bg1"/>
                </a:solidFill>
                <a:latin typeface="微软雅黑" pitchFamily="34" charset="-122"/>
                <a:ea typeface="微软雅黑" pitchFamily="34" charset="-122"/>
              </a:rPr>
              <a:t>点击此处添加标题文字</a:t>
            </a:r>
          </a:p>
        </p:txBody>
      </p:sp>
      <p:pic>
        <p:nvPicPr>
          <p:cNvPr id="28680" name="Picture 3" descr="E:\图片下载\png图标集合\银色金属系列透明PNG图标\12.png"/>
          <p:cNvPicPr>
            <a:picLocks noChangeAspect="1" noChangeArrowheads="1"/>
          </p:cNvPicPr>
          <p:nvPr/>
        </p:nvPicPr>
        <p:blipFill>
          <a:blip r:embed="rId2"/>
          <a:srcRect/>
          <a:stretch>
            <a:fillRect/>
          </a:stretch>
        </p:blipFill>
        <p:spPr bwMode="auto">
          <a:xfrm>
            <a:off x="928688" y="1928813"/>
            <a:ext cx="2219325" cy="2219325"/>
          </a:xfrm>
          <a:prstGeom prst="rect">
            <a:avLst/>
          </a:prstGeom>
          <a:noFill/>
          <a:ln w="9525">
            <a:noFill/>
            <a:miter lim="800000"/>
            <a:headEnd/>
            <a:tailEnd/>
          </a:ln>
        </p:spPr>
      </p:pic>
      <p:pic>
        <p:nvPicPr>
          <p:cNvPr id="28681" name="Picture 2" descr="E:\图片下载\png图标集合\银色金属系列透明PNG图标\14.png"/>
          <p:cNvPicPr>
            <a:picLocks noChangeAspect="1" noChangeArrowheads="1"/>
          </p:cNvPicPr>
          <p:nvPr/>
        </p:nvPicPr>
        <p:blipFill>
          <a:blip r:embed="rId3"/>
          <a:srcRect/>
          <a:stretch>
            <a:fillRect/>
          </a:stretch>
        </p:blipFill>
        <p:spPr bwMode="auto">
          <a:xfrm>
            <a:off x="5853113" y="1928813"/>
            <a:ext cx="2219325" cy="2219325"/>
          </a:xfrm>
          <a:prstGeom prst="rect">
            <a:avLst/>
          </a:prstGeom>
          <a:noFill/>
          <a:ln w="9525">
            <a:noFill/>
            <a:miter lim="800000"/>
            <a:headEnd/>
            <a:tailEnd/>
          </a:ln>
        </p:spPr>
      </p:pic>
      <p:cxnSp>
        <p:nvCxnSpPr>
          <p:cNvPr id="6" name="直接连接符 5"/>
          <p:cNvCxnSpPr/>
          <p:nvPr/>
        </p:nvCxnSpPr>
        <p:spPr>
          <a:xfrm rot="5400000">
            <a:off x="3186112" y="3170238"/>
            <a:ext cx="2627313"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8683" name="组合 92"/>
          <p:cNvGrpSpPr>
            <a:grpSpLocks/>
          </p:cNvGrpSpPr>
          <p:nvPr/>
        </p:nvGrpSpPr>
        <p:grpSpPr bwMode="auto">
          <a:xfrm>
            <a:off x="2571750" y="2643188"/>
            <a:ext cx="1639888" cy="1639887"/>
            <a:chOff x="1071538" y="2857496"/>
            <a:chExt cx="1429011" cy="1428760"/>
          </a:xfrm>
        </p:grpSpPr>
        <p:grpSp>
          <p:nvGrpSpPr>
            <p:cNvPr id="8" name="组合 46"/>
            <p:cNvGrpSpPr/>
            <p:nvPr/>
          </p:nvGrpSpPr>
          <p:grpSpPr bwMode="auto">
            <a:xfrm>
              <a:off x="1071538" y="2857496"/>
              <a:ext cx="1429011" cy="1428760"/>
              <a:chOff x="4005498" y="2794379"/>
              <a:chExt cx="1269242" cy="1269242"/>
            </a:xfrm>
            <a:solidFill>
              <a:srgbClr val="58AD96"/>
            </a:solidFill>
          </p:grpSpPr>
          <p:sp>
            <p:nvSpPr>
              <p:cNvPr id="10" name="椭圆 9"/>
              <p:cNvSpPr/>
              <p:nvPr/>
            </p:nvSpPr>
            <p:spPr>
              <a:xfrm>
                <a:off x="4005498" y="2794379"/>
                <a:ext cx="1269242" cy="1269242"/>
              </a:xfrm>
              <a:prstGeom prst="ellipse">
                <a:avLst/>
              </a:prstGeom>
              <a:solidFill>
                <a:srgbClr val="2B9B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椭圆 4"/>
              <p:cNvSpPr/>
              <p:nvPr/>
            </p:nvSpPr>
            <p:spPr>
              <a:xfrm>
                <a:off x="4137655" y="2926538"/>
                <a:ext cx="1004922" cy="1004923"/>
              </a:xfrm>
              <a:prstGeom prst="ellipse">
                <a:avLst/>
              </a:prstGeom>
              <a:solidFill>
                <a:srgbClr val="2B9BD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b="1" dirty="0">
                  <a:latin typeface="微软雅黑" pitchFamily="34" charset="-122"/>
                  <a:ea typeface="微软雅黑" pitchFamily="34" charset="-122"/>
                </a:endParaRPr>
              </a:p>
            </p:txBody>
          </p:sp>
        </p:grpSp>
        <p:sp>
          <p:nvSpPr>
            <p:cNvPr id="9" name="Text Box 6"/>
            <p:cNvSpPr txBox="1">
              <a:spLocks noChangeArrowheads="1"/>
            </p:cNvSpPr>
            <p:nvPr/>
          </p:nvSpPr>
          <p:spPr bwMode="auto">
            <a:xfrm>
              <a:off x="1505913" y="3242003"/>
              <a:ext cx="561644" cy="673578"/>
            </a:xfrm>
            <a:prstGeom prst="rect">
              <a:avLst/>
            </a:prstGeom>
            <a:noFill/>
            <a:ln w="9525">
              <a:noFill/>
              <a:miter lim="800000"/>
              <a:headEnd/>
              <a:tailEnd/>
            </a:ln>
          </p:spPr>
          <p:txBody>
            <a:bodyPr wrap="none" lIns="0" tIns="0" rIns="0" bIns="0">
              <a:spAutoFit/>
            </a:bodyPr>
            <a:lstStyle/>
            <a:p>
              <a:pPr fontAlgn="auto">
                <a:spcBef>
                  <a:spcPts val="0"/>
                </a:spcBef>
                <a:spcAft>
                  <a:spcPts val="0"/>
                </a:spcAft>
                <a:tabLst>
                  <a:tab pos="0" algn="l"/>
                  <a:tab pos="914400" algn="l"/>
                </a:tabLst>
                <a:defRPr/>
              </a:pPr>
              <a:r>
                <a:rPr lang="zh-CN" altLang="en-US" sz="2400" b="1" dirty="0">
                  <a:ln w="10541" cmpd="sng">
                    <a:noFill/>
                    <a:prstDash val="solid"/>
                  </a:ln>
                  <a:solidFill>
                    <a:schemeClr val="bg1"/>
                  </a:solidFill>
                  <a:latin typeface="微软雅黑" pitchFamily="34" charset="-122"/>
                  <a:ea typeface="微软雅黑" pitchFamily="34" charset="-122"/>
                  <a:cs typeface="+mj-cs"/>
                </a:rPr>
                <a:t>标题</a:t>
              </a:r>
              <a:endParaRPr lang="en-US" altLang="zh-CN" sz="2400" b="1" dirty="0">
                <a:ln w="10541" cmpd="sng">
                  <a:noFill/>
                  <a:prstDash val="solid"/>
                </a:ln>
                <a:solidFill>
                  <a:schemeClr val="bg1"/>
                </a:solidFill>
                <a:latin typeface="微软雅黑" pitchFamily="34" charset="-122"/>
                <a:ea typeface="微软雅黑" pitchFamily="34" charset="-122"/>
                <a:cs typeface="+mj-cs"/>
              </a:endParaRPr>
            </a:p>
            <a:p>
              <a:pPr fontAlgn="auto">
                <a:spcBef>
                  <a:spcPts val="0"/>
                </a:spcBef>
                <a:spcAft>
                  <a:spcPts val="0"/>
                </a:spcAft>
                <a:tabLst>
                  <a:tab pos="0" algn="l"/>
                  <a:tab pos="914400" algn="l"/>
                </a:tabLst>
                <a:defRPr/>
              </a:pPr>
              <a:r>
                <a:rPr lang="zh-CN" altLang="en-US" sz="2400" b="1" dirty="0">
                  <a:ln w="10541" cmpd="sng">
                    <a:noFill/>
                    <a:prstDash val="solid"/>
                  </a:ln>
                  <a:solidFill>
                    <a:schemeClr val="bg1"/>
                  </a:solidFill>
                  <a:latin typeface="微软雅黑" pitchFamily="34" charset="-122"/>
                  <a:ea typeface="微软雅黑" pitchFamily="34" charset="-122"/>
                  <a:cs typeface="+mj-cs"/>
                </a:rPr>
                <a:t>文字</a:t>
              </a:r>
              <a:endParaRPr lang="ja-JP" altLang="en-US" sz="2400" b="1" dirty="0">
                <a:ln w="10541" cmpd="sng">
                  <a:noFill/>
                  <a:prstDash val="solid"/>
                </a:ln>
                <a:solidFill>
                  <a:schemeClr val="bg1"/>
                </a:solidFill>
                <a:latin typeface="微软雅黑" pitchFamily="34" charset="-122"/>
                <a:ea typeface="微软雅黑" pitchFamily="34" charset="-122"/>
                <a:cs typeface="+mj-cs"/>
              </a:endParaRPr>
            </a:p>
          </p:txBody>
        </p:sp>
      </p:grpSp>
      <p:grpSp>
        <p:nvGrpSpPr>
          <p:cNvPr id="28684" name="组合 34"/>
          <p:cNvGrpSpPr>
            <a:grpSpLocks/>
          </p:cNvGrpSpPr>
          <p:nvPr/>
        </p:nvGrpSpPr>
        <p:grpSpPr bwMode="auto">
          <a:xfrm>
            <a:off x="4856163" y="2643188"/>
            <a:ext cx="1639887" cy="1639887"/>
            <a:chOff x="2835450" y="2857496"/>
            <a:chExt cx="1429011" cy="1428760"/>
          </a:xfrm>
        </p:grpSpPr>
        <p:grpSp>
          <p:nvGrpSpPr>
            <p:cNvPr id="13" name="组合 46"/>
            <p:cNvGrpSpPr/>
            <p:nvPr/>
          </p:nvGrpSpPr>
          <p:grpSpPr bwMode="auto">
            <a:xfrm>
              <a:off x="2835450" y="2857496"/>
              <a:ext cx="1429011" cy="1428760"/>
              <a:chOff x="4005498" y="2794379"/>
              <a:chExt cx="1269242" cy="1269242"/>
            </a:xfrm>
            <a:solidFill>
              <a:srgbClr val="58AD96"/>
            </a:solidFill>
          </p:grpSpPr>
          <p:sp>
            <p:nvSpPr>
              <p:cNvPr id="15" name="椭圆 14"/>
              <p:cNvSpPr/>
              <p:nvPr/>
            </p:nvSpPr>
            <p:spPr>
              <a:xfrm>
                <a:off x="4005498" y="2794379"/>
                <a:ext cx="1269242" cy="1269242"/>
              </a:xfrm>
              <a:prstGeom prst="ellipse">
                <a:avLst/>
              </a:prstGeom>
              <a:solidFill>
                <a:srgbClr val="99CC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椭圆 4"/>
              <p:cNvSpPr/>
              <p:nvPr/>
            </p:nvSpPr>
            <p:spPr>
              <a:xfrm>
                <a:off x="4137655" y="2926538"/>
                <a:ext cx="1004922" cy="1004923"/>
              </a:xfrm>
              <a:prstGeom prst="ellipse">
                <a:avLst/>
              </a:prstGeom>
              <a:solidFill>
                <a:srgbClr val="99CC3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b="1" dirty="0">
                  <a:latin typeface="微软雅黑" pitchFamily="34" charset="-122"/>
                  <a:ea typeface="微软雅黑" pitchFamily="34" charset="-122"/>
                </a:endParaRPr>
              </a:p>
            </p:txBody>
          </p:sp>
        </p:grpSp>
        <p:sp>
          <p:nvSpPr>
            <p:cNvPr id="14" name="Text Box 6"/>
            <p:cNvSpPr txBox="1">
              <a:spLocks noChangeArrowheads="1"/>
            </p:cNvSpPr>
            <p:nvPr/>
          </p:nvSpPr>
          <p:spPr bwMode="auto">
            <a:xfrm>
              <a:off x="3311326" y="3242003"/>
              <a:ext cx="561644" cy="673578"/>
            </a:xfrm>
            <a:prstGeom prst="rect">
              <a:avLst/>
            </a:prstGeom>
            <a:noFill/>
            <a:ln w="9525">
              <a:noFill/>
              <a:miter lim="800000"/>
              <a:headEnd/>
              <a:tailEnd/>
            </a:ln>
          </p:spPr>
          <p:txBody>
            <a:bodyPr wrap="none" lIns="0" tIns="0" rIns="0" bIns="0">
              <a:spAutoFit/>
            </a:bodyPr>
            <a:lstStyle/>
            <a:p>
              <a:pPr fontAlgn="auto">
                <a:spcBef>
                  <a:spcPts val="0"/>
                </a:spcBef>
                <a:spcAft>
                  <a:spcPts val="0"/>
                </a:spcAft>
                <a:tabLst>
                  <a:tab pos="0" algn="l"/>
                  <a:tab pos="914400" algn="l"/>
                </a:tabLst>
                <a:defRPr/>
              </a:pPr>
              <a:r>
                <a:rPr lang="zh-CN" altLang="en-US" sz="2400" b="1" dirty="0">
                  <a:ln w="10541" cmpd="sng">
                    <a:noFill/>
                    <a:prstDash val="solid"/>
                  </a:ln>
                  <a:solidFill>
                    <a:schemeClr val="bg1"/>
                  </a:solidFill>
                  <a:latin typeface="微软雅黑" pitchFamily="34" charset="-122"/>
                  <a:ea typeface="微软雅黑" pitchFamily="34" charset="-122"/>
                  <a:cs typeface="+mj-cs"/>
                </a:rPr>
                <a:t>标题</a:t>
              </a:r>
              <a:endParaRPr lang="en-US" altLang="zh-CN" sz="2400" b="1" dirty="0">
                <a:ln w="10541" cmpd="sng">
                  <a:noFill/>
                  <a:prstDash val="solid"/>
                </a:ln>
                <a:solidFill>
                  <a:schemeClr val="bg1"/>
                </a:solidFill>
                <a:latin typeface="微软雅黑" pitchFamily="34" charset="-122"/>
                <a:ea typeface="微软雅黑" pitchFamily="34" charset="-122"/>
                <a:cs typeface="+mj-cs"/>
              </a:endParaRPr>
            </a:p>
            <a:p>
              <a:pPr fontAlgn="auto">
                <a:spcBef>
                  <a:spcPts val="0"/>
                </a:spcBef>
                <a:spcAft>
                  <a:spcPts val="0"/>
                </a:spcAft>
                <a:tabLst>
                  <a:tab pos="0" algn="l"/>
                  <a:tab pos="914400" algn="l"/>
                </a:tabLst>
                <a:defRPr/>
              </a:pPr>
              <a:r>
                <a:rPr lang="zh-CN" altLang="en-US" sz="2400" b="1" dirty="0">
                  <a:ln w="10541" cmpd="sng">
                    <a:noFill/>
                    <a:prstDash val="solid"/>
                  </a:ln>
                  <a:solidFill>
                    <a:schemeClr val="bg1"/>
                  </a:solidFill>
                  <a:latin typeface="微软雅黑" pitchFamily="34" charset="-122"/>
                  <a:ea typeface="微软雅黑" pitchFamily="34" charset="-122"/>
                  <a:cs typeface="+mj-cs"/>
                </a:rPr>
                <a:t>文字</a:t>
              </a:r>
              <a:endParaRPr lang="ja-JP" altLang="en-US" sz="2400" b="1" dirty="0">
                <a:ln w="10541" cmpd="sng">
                  <a:noFill/>
                  <a:prstDash val="solid"/>
                </a:ln>
                <a:solidFill>
                  <a:schemeClr val="bg1"/>
                </a:solidFill>
                <a:latin typeface="微软雅黑" pitchFamily="34" charset="-122"/>
                <a:ea typeface="微软雅黑" pitchFamily="34" charset="-122"/>
                <a:cs typeface="+mj-cs"/>
              </a:endParaRPr>
            </a:p>
          </p:txBody>
        </p:sp>
      </p:grpSp>
      <p:sp>
        <p:nvSpPr>
          <p:cNvPr id="17" name="矩形 16"/>
          <p:cNvSpPr/>
          <p:nvPr/>
        </p:nvSpPr>
        <p:spPr>
          <a:xfrm>
            <a:off x="1357313" y="4572000"/>
            <a:ext cx="3000375" cy="1508125"/>
          </a:xfrm>
          <a:prstGeom prst="rect">
            <a:avLst/>
          </a:prstGeom>
        </p:spPr>
        <p:txBody>
          <a:bodyPr>
            <a:spAutoFit/>
          </a:bodyPr>
          <a:lstStyle/>
          <a:p>
            <a:pPr algn="just" eaLnBrk="0" hangingPunct="0"/>
            <a:r>
              <a:rPr lang="zh-CN" altLang="en-US" sz="2000" b="1">
                <a:solidFill>
                  <a:srgbClr val="0D0D0D"/>
                </a:solidFill>
                <a:latin typeface="微软雅黑"/>
                <a:ea typeface="微软雅黑"/>
                <a:cs typeface="Times New Roman" pitchFamily="18" charset="0"/>
              </a:rPr>
              <a:t>标题文字：</a:t>
            </a:r>
            <a:endParaRPr lang="en-US" altLang="zh-CN" sz="2000" b="1">
              <a:solidFill>
                <a:srgbClr val="0D0D0D"/>
              </a:solidFill>
              <a:latin typeface="微软雅黑"/>
              <a:ea typeface="微软雅黑"/>
              <a:cs typeface="Times New Roman" pitchFamily="18" charset="0"/>
            </a:endParaRPr>
          </a:p>
          <a:p>
            <a:r>
              <a:rPr lang="zh-CN" altLang="en-US">
                <a:solidFill>
                  <a:srgbClr val="262626"/>
                </a:solidFill>
                <a:latin typeface="华文细黑"/>
                <a:ea typeface="微软雅黑"/>
                <a:cs typeface="Times New Roman" pitchFamily="18" charset="0"/>
              </a:rPr>
              <a:t>单击添加段落文字，单击添加段落文字。</a:t>
            </a:r>
            <a:endParaRPr lang="en-US" altLang="zh-CN">
              <a:solidFill>
                <a:srgbClr val="262626"/>
              </a:solidFill>
              <a:latin typeface="华文细黑"/>
              <a:ea typeface="微软雅黑"/>
              <a:cs typeface="Times New Roman" pitchFamily="18" charset="0"/>
            </a:endParaRPr>
          </a:p>
          <a:p>
            <a:r>
              <a:rPr lang="zh-CN" altLang="en-US">
                <a:solidFill>
                  <a:srgbClr val="262626"/>
                </a:solidFill>
                <a:latin typeface="华文细黑"/>
                <a:ea typeface="微软雅黑"/>
                <a:cs typeface="Times New Roman" pitchFamily="18" charset="0"/>
              </a:rPr>
              <a:t>单击添加段落文字，单击添加段落文字。</a:t>
            </a:r>
            <a:endParaRPr lang="en-US" altLang="zh-CN">
              <a:solidFill>
                <a:srgbClr val="262626"/>
              </a:solidFill>
              <a:latin typeface="华文细黑"/>
              <a:ea typeface="微软雅黑"/>
              <a:cs typeface="Times New Roman" pitchFamily="18" charset="0"/>
            </a:endParaRPr>
          </a:p>
        </p:txBody>
      </p:sp>
      <p:sp>
        <p:nvSpPr>
          <p:cNvPr id="18" name="矩形 17"/>
          <p:cNvSpPr/>
          <p:nvPr/>
        </p:nvSpPr>
        <p:spPr>
          <a:xfrm>
            <a:off x="4852988" y="4572000"/>
            <a:ext cx="3000375" cy="1508125"/>
          </a:xfrm>
          <a:prstGeom prst="rect">
            <a:avLst/>
          </a:prstGeom>
        </p:spPr>
        <p:txBody>
          <a:bodyPr>
            <a:spAutoFit/>
          </a:bodyPr>
          <a:lstStyle/>
          <a:p>
            <a:pPr algn="just" eaLnBrk="0" hangingPunct="0"/>
            <a:r>
              <a:rPr lang="zh-CN" altLang="en-US" sz="2000" b="1">
                <a:solidFill>
                  <a:srgbClr val="0D0D0D"/>
                </a:solidFill>
                <a:latin typeface="微软雅黑"/>
                <a:ea typeface="微软雅黑"/>
                <a:cs typeface="Times New Roman" pitchFamily="18" charset="0"/>
              </a:rPr>
              <a:t>标题文字：</a:t>
            </a:r>
            <a:endParaRPr lang="en-US" altLang="zh-CN" sz="2000" b="1">
              <a:solidFill>
                <a:srgbClr val="0D0D0D"/>
              </a:solidFill>
              <a:latin typeface="微软雅黑"/>
              <a:ea typeface="微软雅黑"/>
              <a:cs typeface="Times New Roman" pitchFamily="18" charset="0"/>
            </a:endParaRPr>
          </a:p>
          <a:p>
            <a:r>
              <a:rPr lang="zh-CN" altLang="en-US">
                <a:solidFill>
                  <a:srgbClr val="262626"/>
                </a:solidFill>
                <a:latin typeface="华文细黑"/>
                <a:ea typeface="微软雅黑"/>
                <a:cs typeface="Times New Roman" pitchFamily="18" charset="0"/>
              </a:rPr>
              <a:t>单击添加段落文字，单击添加段落文字。</a:t>
            </a:r>
            <a:endParaRPr lang="en-US" altLang="zh-CN">
              <a:solidFill>
                <a:srgbClr val="262626"/>
              </a:solidFill>
              <a:latin typeface="华文细黑"/>
              <a:ea typeface="微软雅黑"/>
              <a:cs typeface="Times New Roman" pitchFamily="18" charset="0"/>
            </a:endParaRPr>
          </a:p>
          <a:p>
            <a:r>
              <a:rPr lang="zh-CN" altLang="en-US">
                <a:solidFill>
                  <a:srgbClr val="262626"/>
                </a:solidFill>
                <a:latin typeface="华文细黑"/>
                <a:ea typeface="微软雅黑"/>
                <a:cs typeface="Times New Roman" pitchFamily="18" charset="0"/>
              </a:rPr>
              <a:t>单击添加段落文字，单击添加段落文字。</a:t>
            </a:r>
            <a:endParaRPr lang="en-US" altLang="zh-CN">
              <a:solidFill>
                <a:srgbClr val="262626"/>
              </a:solidFill>
              <a:latin typeface="华文细黑"/>
              <a:ea typeface="微软雅黑"/>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7"/>
          <p:cNvSpPr>
            <a:spLocks noChangeArrowheads="1"/>
          </p:cNvSpPr>
          <p:nvPr/>
        </p:nvSpPr>
        <p:spPr bwMode="auto">
          <a:xfrm>
            <a:off x="0" y="0"/>
            <a:ext cx="9144000" cy="6858000"/>
          </a:xfrm>
          <a:prstGeom prst="rect">
            <a:avLst/>
          </a:prstGeom>
          <a:gradFill rotWithShape="1">
            <a:gsLst>
              <a:gs pos="0">
                <a:schemeClr val="bg1"/>
              </a:gs>
              <a:gs pos="100000">
                <a:srgbClr val="DDDDDD"/>
              </a:gs>
            </a:gsLst>
            <a:lin ang="2700000" scaled="1"/>
          </a:gradFill>
          <a:ln w="9525" algn="ctr">
            <a:noFill/>
            <a:miter lim="800000"/>
            <a:headEnd/>
            <a:tailEnd/>
          </a:ln>
        </p:spPr>
        <p:txBody>
          <a:bodyPr wrap="none" anchor="ctr"/>
          <a:lstStyle/>
          <a:p>
            <a:pPr algn="r">
              <a:lnSpc>
                <a:spcPct val="120000"/>
              </a:lnSpc>
            </a:pPr>
            <a:endParaRPr lang="zh-CN" altLang="en-US" sz="1000">
              <a:latin typeface="微软雅黑"/>
              <a:ea typeface="微软雅黑"/>
              <a:cs typeface="微软雅黑"/>
            </a:endParaRPr>
          </a:p>
        </p:txBody>
      </p:sp>
      <p:sp>
        <p:nvSpPr>
          <p:cNvPr id="29698" name="Freeform 6"/>
          <p:cNvSpPr>
            <a:spLocks/>
          </p:cNvSpPr>
          <p:nvPr/>
        </p:nvSpPr>
        <p:spPr bwMode="auto">
          <a:xfrm>
            <a:off x="-3175" y="-171450"/>
            <a:ext cx="9156700" cy="1820863"/>
          </a:xfrm>
          <a:custGeom>
            <a:avLst/>
            <a:gdLst>
              <a:gd name="T0" fmla="*/ 2936 w 2936"/>
              <a:gd name="T1" fmla="*/ 583 h 583"/>
              <a:gd name="T2" fmla="*/ 2936 w 2936"/>
              <a:gd name="T3" fmla="*/ 555 h 583"/>
              <a:gd name="T4" fmla="*/ 0 w 2936"/>
              <a:gd name="T5" fmla="*/ 155 h 583"/>
              <a:gd name="T6" fmla="*/ 0 w 2936"/>
              <a:gd name="T7" fmla="*/ 184 h 583"/>
              <a:gd name="T8" fmla="*/ 2936 w 2936"/>
              <a:gd name="T9" fmla="*/ 583 h 583"/>
              <a:gd name="T10" fmla="*/ 0 60000 65536"/>
              <a:gd name="T11" fmla="*/ 0 60000 65536"/>
              <a:gd name="T12" fmla="*/ 0 60000 65536"/>
              <a:gd name="T13" fmla="*/ 0 60000 65536"/>
              <a:gd name="T14" fmla="*/ 0 60000 65536"/>
              <a:gd name="T15" fmla="*/ 0 w 2936"/>
              <a:gd name="T16" fmla="*/ 0 h 583"/>
              <a:gd name="T17" fmla="*/ 2936 w 2936"/>
              <a:gd name="T18" fmla="*/ 583 h 583"/>
            </a:gdLst>
            <a:ahLst/>
            <a:cxnLst>
              <a:cxn ang="T10">
                <a:pos x="T0" y="T1"/>
              </a:cxn>
              <a:cxn ang="T11">
                <a:pos x="T2" y="T3"/>
              </a:cxn>
              <a:cxn ang="T12">
                <a:pos x="T4" y="T5"/>
              </a:cxn>
              <a:cxn ang="T13">
                <a:pos x="T6" y="T7"/>
              </a:cxn>
              <a:cxn ang="T14">
                <a:pos x="T8" y="T9"/>
              </a:cxn>
            </a:cxnLst>
            <a:rect l="T15" t="T16" r="T17" b="T18"/>
            <a:pathLst>
              <a:path w="2936" h="583">
                <a:moveTo>
                  <a:pt x="2936" y="583"/>
                </a:moveTo>
                <a:cubicBezTo>
                  <a:pt x="2936" y="555"/>
                  <a:pt x="2936" y="555"/>
                  <a:pt x="2936" y="555"/>
                </a:cubicBezTo>
                <a:cubicBezTo>
                  <a:pt x="1697" y="133"/>
                  <a:pt x="719" y="0"/>
                  <a:pt x="0" y="155"/>
                </a:cubicBezTo>
                <a:cubicBezTo>
                  <a:pt x="0" y="184"/>
                  <a:pt x="0" y="184"/>
                  <a:pt x="0" y="184"/>
                </a:cubicBezTo>
                <a:cubicBezTo>
                  <a:pt x="719" y="28"/>
                  <a:pt x="1697" y="162"/>
                  <a:pt x="2936" y="583"/>
                </a:cubicBezTo>
                <a:close/>
              </a:path>
            </a:pathLst>
          </a:custGeom>
          <a:solidFill>
            <a:srgbClr val="000000"/>
          </a:solidFill>
          <a:ln w="9525">
            <a:noFill/>
            <a:round/>
            <a:headEnd/>
            <a:tailEnd/>
          </a:ln>
        </p:spPr>
        <p:txBody>
          <a:bodyPr/>
          <a:lstStyle/>
          <a:p>
            <a:endParaRPr lang="zh-CN" altLang="en-US">
              <a:latin typeface="Calibri" pitchFamily="34" charset="0"/>
            </a:endParaRPr>
          </a:p>
        </p:txBody>
      </p:sp>
      <p:sp>
        <p:nvSpPr>
          <p:cNvPr id="29699" name="Freeform 8"/>
          <p:cNvSpPr>
            <a:spLocks/>
          </p:cNvSpPr>
          <p:nvPr/>
        </p:nvSpPr>
        <p:spPr bwMode="auto">
          <a:xfrm>
            <a:off x="9525" y="6273800"/>
            <a:ext cx="9144000" cy="615950"/>
          </a:xfrm>
          <a:custGeom>
            <a:avLst/>
            <a:gdLst>
              <a:gd name="T0" fmla="*/ 2932 w 2932"/>
              <a:gd name="T1" fmla="*/ 42 h 197"/>
              <a:gd name="T2" fmla="*/ 2932 w 2932"/>
              <a:gd name="T3" fmla="*/ 0 h 197"/>
              <a:gd name="T4" fmla="*/ 0 w 2932"/>
              <a:gd name="T5" fmla="*/ 149 h 197"/>
              <a:gd name="T6" fmla="*/ 0 w 2932"/>
              <a:gd name="T7" fmla="*/ 155 h 197"/>
              <a:gd name="T8" fmla="*/ 2932 w 2932"/>
              <a:gd name="T9" fmla="*/ 42 h 197"/>
              <a:gd name="T10" fmla="*/ 0 60000 65536"/>
              <a:gd name="T11" fmla="*/ 0 60000 65536"/>
              <a:gd name="T12" fmla="*/ 0 60000 65536"/>
              <a:gd name="T13" fmla="*/ 0 60000 65536"/>
              <a:gd name="T14" fmla="*/ 0 60000 65536"/>
              <a:gd name="T15" fmla="*/ 0 w 2932"/>
              <a:gd name="T16" fmla="*/ 0 h 197"/>
              <a:gd name="T17" fmla="*/ 2932 w 2932"/>
              <a:gd name="T18" fmla="*/ 197 h 197"/>
            </a:gdLst>
            <a:ahLst/>
            <a:cxnLst>
              <a:cxn ang="T10">
                <a:pos x="T0" y="T1"/>
              </a:cxn>
              <a:cxn ang="T11">
                <a:pos x="T2" y="T3"/>
              </a:cxn>
              <a:cxn ang="T12">
                <a:pos x="T4" y="T5"/>
              </a:cxn>
              <a:cxn ang="T13">
                <a:pos x="T6" y="T7"/>
              </a:cxn>
              <a:cxn ang="T14">
                <a:pos x="T8" y="T9"/>
              </a:cxn>
            </a:cxnLst>
            <a:rect l="T15" t="T16" r="T17" b="T18"/>
            <a:pathLst>
              <a:path w="2932" h="197">
                <a:moveTo>
                  <a:pt x="2932" y="42"/>
                </a:moveTo>
                <a:cubicBezTo>
                  <a:pt x="2932" y="0"/>
                  <a:pt x="2932" y="0"/>
                  <a:pt x="2932" y="0"/>
                </a:cubicBezTo>
                <a:cubicBezTo>
                  <a:pt x="2207" y="126"/>
                  <a:pt x="1230" y="175"/>
                  <a:pt x="0" y="149"/>
                </a:cubicBezTo>
                <a:cubicBezTo>
                  <a:pt x="0" y="155"/>
                  <a:pt x="0" y="155"/>
                  <a:pt x="0" y="155"/>
                </a:cubicBezTo>
                <a:cubicBezTo>
                  <a:pt x="1230" y="197"/>
                  <a:pt x="2207" y="159"/>
                  <a:pt x="2932" y="42"/>
                </a:cubicBezTo>
                <a:close/>
              </a:path>
            </a:pathLst>
          </a:custGeom>
          <a:solidFill>
            <a:srgbClr val="CDD0D5"/>
          </a:solidFill>
          <a:ln w="9525">
            <a:noFill/>
            <a:round/>
            <a:headEnd/>
            <a:tailEnd/>
          </a:ln>
        </p:spPr>
        <p:txBody>
          <a:bodyPr/>
          <a:lstStyle/>
          <a:p>
            <a:endParaRPr lang="zh-CN" altLang="en-US">
              <a:latin typeface="Calibri" pitchFamily="34" charset="0"/>
            </a:endParaRPr>
          </a:p>
        </p:txBody>
      </p:sp>
      <p:sp>
        <p:nvSpPr>
          <p:cNvPr id="29700" name="Freeform 9"/>
          <p:cNvSpPr>
            <a:spLocks/>
          </p:cNvSpPr>
          <p:nvPr/>
        </p:nvSpPr>
        <p:spPr bwMode="auto">
          <a:xfrm>
            <a:off x="-3175" y="1000125"/>
            <a:ext cx="9156700" cy="1252538"/>
          </a:xfrm>
          <a:custGeom>
            <a:avLst/>
            <a:gdLst>
              <a:gd name="T0" fmla="*/ 2936 w 2936"/>
              <a:gd name="T1" fmla="*/ 319 h 401"/>
              <a:gd name="T2" fmla="*/ 2936 w 2936"/>
              <a:gd name="T3" fmla="*/ 291 h 401"/>
              <a:gd name="T4" fmla="*/ 0 w 2936"/>
              <a:gd name="T5" fmla="*/ 373 h 401"/>
              <a:gd name="T6" fmla="*/ 0 w 2936"/>
              <a:gd name="T7" fmla="*/ 401 h 401"/>
              <a:gd name="T8" fmla="*/ 2936 w 2936"/>
              <a:gd name="T9" fmla="*/ 319 h 401"/>
              <a:gd name="T10" fmla="*/ 0 60000 65536"/>
              <a:gd name="T11" fmla="*/ 0 60000 65536"/>
              <a:gd name="T12" fmla="*/ 0 60000 65536"/>
              <a:gd name="T13" fmla="*/ 0 60000 65536"/>
              <a:gd name="T14" fmla="*/ 0 60000 65536"/>
              <a:gd name="T15" fmla="*/ 0 w 2936"/>
              <a:gd name="T16" fmla="*/ 0 h 401"/>
              <a:gd name="T17" fmla="*/ 2936 w 2936"/>
              <a:gd name="T18" fmla="*/ 401 h 401"/>
            </a:gdLst>
            <a:ahLst/>
            <a:cxnLst>
              <a:cxn ang="T10">
                <a:pos x="T0" y="T1"/>
              </a:cxn>
              <a:cxn ang="T11">
                <a:pos x="T2" y="T3"/>
              </a:cxn>
              <a:cxn ang="T12">
                <a:pos x="T4" y="T5"/>
              </a:cxn>
              <a:cxn ang="T13">
                <a:pos x="T6" y="T7"/>
              </a:cxn>
              <a:cxn ang="T14">
                <a:pos x="T8" y="T9"/>
              </a:cxn>
            </a:cxnLst>
            <a:rect l="T15" t="T16" r="T17" b="T18"/>
            <a:pathLst>
              <a:path w="2936" h="401">
                <a:moveTo>
                  <a:pt x="2936" y="319"/>
                </a:moveTo>
                <a:cubicBezTo>
                  <a:pt x="2936" y="291"/>
                  <a:pt x="2936" y="291"/>
                  <a:pt x="2936" y="291"/>
                </a:cubicBezTo>
                <a:cubicBezTo>
                  <a:pt x="1648" y="0"/>
                  <a:pt x="670" y="27"/>
                  <a:pt x="0" y="373"/>
                </a:cubicBezTo>
                <a:cubicBezTo>
                  <a:pt x="0" y="401"/>
                  <a:pt x="0" y="401"/>
                  <a:pt x="0" y="401"/>
                </a:cubicBezTo>
                <a:cubicBezTo>
                  <a:pt x="670" y="55"/>
                  <a:pt x="1648" y="28"/>
                  <a:pt x="2936" y="319"/>
                </a:cubicBezTo>
                <a:close/>
              </a:path>
            </a:pathLst>
          </a:custGeom>
          <a:solidFill>
            <a:srgbClr val="97BD4F"/>
          </a:solidFill>
          <a:ln w="9525">
            <a:noFill/>
            <a:round/>
            <a:headEnd/>
            <a:tailEnd/>
          </a:ln>
        </p:spPr>
        <p:txBody>
          <a:bodyPr/>
          <a:lstStyle/>
          <a:p>
            <a:endParaRPr lang="zh-CN" altLang="en-US">
              <a:latin typeface="Calibri" pitchFamily="34" charset="0"/>
            </a:endParaRPr>
          </a:p>
        </p:txBody>
      </p:sp>
      <p:sp>
        <p:nvSpPr>
          <p:cNvPr id="29701" name="Freeform 11"/>
          <p:cNvSpPr>
            <a:spLocks/>
          </p:cNvSpPr>
          <p:nvPr/>
        </p:nvSpPr>
        <p:spPr bwMode="auto">
          <a:xfrm>
            <a:off x="9525" y="6405563"/>
            <a:ext cx="9144000" cy="471487"/>
          </a:xfrm>
          <a:custGeom>
            <a:avLst/>
            <a:gdLst>
              <a:gd name="T0" fmla="*/ 2932 w 2932"/>
              <a:gd name="T1" fmla="*/ 144 h 151"/>
              <a:gd name="T2" fmla="*/ 2932 w 2932"/>
              <a:gd name="T3" fmla="*/ 0 h 151"/>
              <a:gd name="T4" fmla="*/ 0 w 2932"/>
              <a:gd name="T5" fmla="*/ 107 h 151"/>
              <a:gd name="T6" fmla="*/ 0 w 2932"/>
              <a:gd name="T7" fmla="*/ 144 h 151"/>
              <a:gd name="T8" fmla="*/ 2932 w 2932"/>
              <a:gd name="T9" fmla="*/ 144 h 151"/>
              <a:gd name="T10" fmla="*/ 0 60000 65536"/>
              <a:gd name="T11" fmla="*/ 0 60000 65536"/>
              <a:gd name="T12" fmla="*/ 0 60000 65536"/>
              <a:gd name="T13" fmla="*/ 0 60000 65536"/>
              <a:gd name="T14" fmla="*/ 0 60000 65536"/>
              <a:gd name="T15" fmla="*/ 0 w 2932"/>
              <a:gd name="T16" fmla="*/ 0 h 151"/>
              <a:gd name="T17" fmla="*/ 2932 w 2932"/>
              <a:gd name="T18" fmla="*/ 151 h 151"/>
            </a:gdLst>
            <a:ahLst/>
            <a:cxnLst>
              <a:cxn ang="T10">
                <a:pos x="T0" y="T1"/>
              </a:cxn>
              <a:cxn ang="T11">
                <a:pos x="T2" y="T3"/>
              </a:cxn>
              <a:cxn ang="T12">
                <a:pos x="T4" y="T5"/>
              </a:cxn>
              <a:cxn ang="T13">
                <a:pos x="T6" y="T7"/>
              </a:cxn>
              <a:cxn ang="T14">
                <a:pos x="T8" y="T9"/>
              </a:cxn>
            </a:cxnLst>
            <a:rect l="T15" t="T16" r="T17" b="T18"/>
            <a:pathLst>
              <a:path w="2932" h="151">
                <a:moveTo>
                  <a:pt x="2932" y="144"/>
                </a:moveTo>
                <a:cubicBezTo>
                  <a:pt x="2932" y="0"/>
                  <a:pt x="2932" y="0"/>
                  <a:pt x="2932" y="0"/>
                </a:cubicBezTo>
                <a:cubicBezTo>
                  <a:pt x="2207" y="115"/>
                  <a:pt x="1230" y="151"/>
                  <a:pt x="0" y="107"/>
                </a:cubicBezTo>
                <a:cubicBezTo>
                  <a:pt x="0" y="144"/>
                  <a:pt x="0" y="144"/>
                  <a:pt x="0" y="144"/>
                </a:cubicBezTo>
                <a:cubicBezTo>
                  <a:pt x="2932" y="144"/>
                  <a:pt x="2932" y="144"/>
                  <a:pt x="2932" y="144"/>
                </a:cubicBezTo>
                <a:close/>
              </a:path>
            </a:pathLst>
          </a:custGeom>
          <a:solidFill>
            <a:srgbClr val="97BD4F"/>
          </a:solidFill>
          <a:ln w="9525">
            <a:noFill/>
            <a:round/>
            <a:headEnd/>
            <a:tailEnd/>
          </a:ln>
        </p:spPr>
        <p:txBody>
          <a:bodyPr/>
          <a:lstStyle/>
          <a:p>
            <a:endParaRPr lang="zh-CN" altLang="en-US">
              <a:latin typeface="Calibri" pitchFamily="34" charset="0"/>
            </a:endParaRPr>
          </a:p>
        </p:txBody>
      </p:sp>
      <p:grpSp>
        <p:nvGrpSpPr>
          <p:cNvPr id="29702" name="Group 27"/>
          <p:cNvGrpSpPr>
            <a:grpSpLocks noChangeAspect="1"/>
          </p:cNvGrpSpPr>
          <p:nvPr/>
        </p:nvGrpSpPr>
        <p:grpSpPr bwMode="auto">
          <a:xfrm>
            <a:off x="0" y="-74613"/>
            <a:ext cx="9144000" cy="2247901"/>
            <a:chOff x="0" y="-47"/>
            <a:chExt cx="5805" cy="1416"/>
          </a:xfrm>
        </p:grpSpPr>
        <p:sp>
          <p:nvSpPr>
            <p:cNvPr id="2076" name="Freeform 28"/>
            <p:cNvSpPr>
              <a:spLocks/>
            </p:cNvSpPr>
            <p:nvPr/>
          </p:nvSpPr>
          <p:spPr bwMode="auto">
            <a:xfrm>
              <a:off x="0" y="-47"/>
              <a:ext cx="5805" cy="1191"/>
            </a:xfrm>
            <a:custGeom>
              <a:avLst/>
              <a:gdLst/>
              <a:ahLst/>
              <a:cxnLst>
                <a:cxn ang="0">
                  <a:pos x="3294" y="681"/>
                </a:cxn>
                <a:cxn ang="0">
                  <a:pos x="3294" y="622"/>
                </a:cxn>
                <a:cxn ang="0">
                  <a:pos x="0" y="174"/>
                </a:cxn>
                <a:cxn ang="0">
                  <a:pos x="0" y="468"/>
                </a:cxn>
                <a:cxn ang="0">
                  <a:pos x="3294" y="681"/>
                </a:cxn>
              </a:cxnLst>
              <a:rect l="0" t="0" r="r" b="b"/>
              <a:pathLst>
                <a:path w="3294" h="681">
                  <a:moveTo>
                    <a:pt x="3294" y="681"/>
                  </a:moveTo>
                  <a:cubicBezTo>
                    <a:pt x="3294" y="622"/>
                    <a:pt x="3294" y="622"/>
                    <a:pt x="3294" y="622"/>
                  </a:cubicBezTo>
                  <a:cubicBezTo>
                    <a:pt x="1904" y="149"/>
                    <a:pt x="806" y="0"/>
                    <a:pt x="0" y="174"/>
                  </a:cubicBezTo>
                  <a:cubicBezTo>
                    <a:pt x="0" y="468"/>
                    <a:pt x="0" y="468"/>
                    <a:pt x="0" y="468"/>
                  </a:cubicBezTo>
                  <a:cubicBezTo>
                    <a:pt x="589" y="203"/>
                    <a:pt x="1687" y="274"/>
                    <a:pt x="3294" y="681"/>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sp>
          <p:nvSpPr>
            <p:cNvPr id="2077" name="Freeform 29"/>
            <p:cNvSpPr>
              <a:spLocks/>
            </p:cNvSpPr>
            <p:nvPr/>
          </p:nvSpPr>
          <p:spPr bwMode="auto">
            <a:xfrm>
              <a:off x="0" y="270"/>
              <a:ext cx="5805" cy="1099"/>
            </a:xfrm>
            <a:custGeom>
              <a:avLst/>
              <a:gdLst/>
              <a:ahLst/>
              <a:cxnLst>
                <a:cxn ang="0">
                  <a:pos x="3294" y="536"/>
                </a:cxn>
                <a:cxn ang="0">
                  <a:pos x="3294" y="478"/>
                </a:cxn>
                <a:cxn ang="0">
                  <a:pos x="0" y="265"/>
                </a:cxn>
                <a:cxn ang="0">
                  <a:pos x="0" y="628"/>
                </a:cxn>
                <a:cxn ang="0">
                  <a:pos x="3294" y="536"/>
                </a:cxn>
              </a:cxnLst>
              <a:rect l="0" t="0" r="r" b="b"/>
              <a:pathLst>
                <a:path w="3294" h="628">
                  <a:moveTo>
                    <a:pt x="3294" y="536"/>
                  </a:moveTo>
                  <a:cubicBezTo>
                    <a:pt x="3294" y="478"/>
                    <a:pt x="3294" y="478"/>
                    <a:pt x="3294" y="478"/>
                  </a:cubicBezTo>
                  <a:cubicBezTo>
                    <a:pt x="1687" y="71"/>
                    <a:pt x="589" y="0"/>
                    <a:pt x="0" y="265"/>
                  </a:cubicBezTo>
                  <a:cubicBezTo>
                    <a:pt x="0" y="628"/>
                    <a:pt x="0" y="628"/>
                    <a:pt x="0" y="628"/>
                  </a:cubicBezTo>
                  <a:cubicBezTo>
                    <a:pt x="751" y="240"/>
                    <a:pt x="1849" y="210"/>
                    <a:pt x="3294" y="536"/>
                  </a:cubicBezTo>
                  <a:close/>
                </a:path>
              </a:pathLst>
            </a:custGeom>
            <a:gradFill>
              <a:gsLst>
                <a:gs pos="18000">
                  <a:srgbClr val="4ABEEE"/>
                </a:gs>
                <a:gs pos="75000">
                  <a:srgbClr val="0D7AB9"/>
                </a:gs>
              </a:gsLst>
              <a:path path="circle">
                <a:fillToRect l="100000" b="100000"/>
              </a:path>
            </a:gradFill>
            <a:ln w="9525">
              <a:noFill/>
              <a:round/>
              <a:headEnd/>
              <a:tailEnd/>
            </a:ln>
          </p:spPr>
          <p:txBody>
            <a:bodyPr/>
            <a:lstStyle/>
            <a:p>
              <a:pPr fontAlgn="auto">
                <a:spcBef>
                  <a:spcPts val="0"/>
                </a:spcBef>
                <a:spcAft>
                  <a:spcPts val="0"/>
                </a:spcAft>
                <a:defRPr/>
              </a:pPr>
              <a:endParaRPr lang="zh-CN" altLang="en-US">
                <a:latin typeface="+mn-lt"/>
                <a:ea typeface="+mn-ea"/>
              </a:endParaRPr>
            </a:p>
          </p:txBody>
        </p:sp>
      </p:grpSp>
      <p:grpSp>
        <p:nvGrpSpPr>
          <p:cNvPr id="29703" name="组合 22"/>
          <p:cNvGrpSpPr>
            <a:grpSpLocks/>
          </p:cNvGrpSpPr>
          <p:nvPr/>
        </p:nvGrpSpPr>
        <p:grpSpPr bwMode="auto">
          <a:xfrm>
            <a:off x="5286375" y="2786063"/>
            <a:ext cx="3500438" cy="3235325"/>
            <a:chOff x="4714876" y="2000240"/>
            <a:chExt cx="4000528" cy="3697526"/>
          </a:xfrm>
        </p:grpSpPr>
        <p:grpSp>
          <p:nvGrpSpPr>
            <p:cNvPr id="29707" name="组合 20"/>
            <p:cNvGrpSpPr>
              <a:grpSpLocks/>
            </p:cNvGrpSpPr>
            <p:nvPr/>
          </p:nvGrpSpPr>
          <p:grpSpPr bwMode="auto">
            <a:xfrm>
              <a:off x="4714876" y="3786190"/>
              <a:ext cx="4000528" cy="1911576"/>
              <a:chOff x="1857356" y="3786190"/>
              <a:chExt cx="5299075" cy="2532062"/>
            </a:xfrm>
          </p:grpSpPr>
          <p:sp>
            <p:nvSpPr>
              <p:cNvPr id="29709" name="Freeform 8"/>
              <p:cNvSpPr>
                <a:spLocks/>
              </p:cNvSpPr>
              <p:nvPr/>
            </p:nvSpPr>
            <p:spPr bwMode="auto">
              <a:xfrm>
                <a:off x="1857356" y="3786190"/>
                <a:ext cx="5299075" cy="2532062"/>
              </a:xfrm>
              <a:custGeom>
                <a:avLst/>
                <a:gdLst>
                  <a:gd name="T0" fmla="*/ 1205 w 1413"/>
                  <a:gd name="T1" fmla="*/ 575 h 675"/>
                  <a:gd name="T2" fmla="*/ 1413 w 1413"/>
                  <a:gd name="T3" fmla="*/ 337 h 675"/>
                  <a:gd name="T4" fmla="*/ 1205 w 1413"/>
                  <a:gd name="T5" fmla="*/ 99 h 675"/>
                  <a:gd name="T6" fmla="*/ 706 w 1413"/>
                  <a:gd name="T7" fmla="*/ 0 h 675"/>
                  <a:gd name="T8" fmla="*/ 208 w 1413"/>
                  <a:gd name="T9" fmla="*/ 99 h 675"/>
                  <a:gd name="T10" fmla="*/ 0 w 1413"/>
                  <a:gd name="T11" fmla="*/ 337 h 675"/>
                  <a:gd name="T12" fmla="*/ 208 w 1413"/>
                  <a:gd name="T13" fmla="*/ 575 h 675"/>
                  <a:gd name="T14" fmla="*/ 706 w 1413"/>
                  <a:gd name="T15" fmla="*/ 675 h 675"/>
                  <a:gd name="T16" fmla="*/ 1205 w 1413"/>
                  <a:gd name="T17" fmla="*/ 575 h 6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13"/>
                  <a:gd name="T28" fmla="*/ 0 h 675"/>
                  <a:gd name="T29" fmla="*/ 1413 w 1413"/>
                  <a:gd name="T30" fmla="*/ 675 h 6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13" h="675">
                    <a:moveTo>
                      <a:pt x="1205" y="575"/>
                    </a:moveTo>
                    <a:cubicBezTo>
                      <a:pt x="1344" y="509"/>
                      <a:pt x="1413" y="430"/>
                      <a:pt x="1413" y="337"/>
                    </a:cubicBezTo>
                    <a:cubicBezTo>
                      <a:pt x="1413" y="244"/>
                      <a:pt x="1344" y="164"/>
                      <a:pt x="1205" y="99"/>
                    </a:cubicBezTo>
                    <a:cubicBezTo>
                      <a:pt x="1067" y="33"/>
                      <a:pt x="901" y="0"/>
                      <a:pt x="706" y="0"/>
                    </a:cubicBezTo>
                    <a:cubicBezTo>
                      <a:pt x="511" y="0"/>
                      <a:pt x="345" y="33"/>
                      <a:pt x="208" y="99"/>
                    </a:cubicBezTo>
                    <a:cubicBezTo>
                      <a:pt x="69" y="164"/>
                      <a:pt x="0" y="244"/>
                      <a:pt x="0" y="337"/>
                    </a:cubicBezTo>
                    <a:cubicBezTo>
                      <a:pt x="0" y="430"/>
                      <a:pt x="69" y="509"/>
                      <a:pt x="208" y="575"/>
                    </a:cubicBezTo>
                    <a:cubicBezTo>
                      <a:pt x="345" y="642"/>
                      <a:pt x="511" y="675"/>
                      <a:pt x="706" y="675"/>
                    </a:cubicBezTo>
                    <a:cubicBezTo>
                      <a:pt x="901" y="675"/>
                      <a:pt x="1067" y="642"/>
                      <a:pt x="1205" y="575"/>
                    </a:cubicBezTo>
                    <a:close/>
                  </a:path>
                </a:pathLst>
              </a:custGeom>
              <a:solidFill>
                <a:srgbClr val="94BEDF"/>
              </a:solidFill>
              <a:ln w="9525">
                <a:noFill/>
                <a:round/>
                <a:headEnd/>
                <a:tailEnd/>
              </a:ln>
            </p:spPr>
            <p:txBody>
              <a:bodyPr/>
              <a:lstStyle/>
              <a:p>
                <a:endParaRPr lang="zh-CN" altLang="en-US">
                  <a:latin typeface="Calibri" pitchFamily="34" charset="0"/>
                </a:endParaRPr>
              </a:p>
            </p:txBody>
          </p:sp>
          <p:sp>
            <p:nvSpPr>
              <p:cNvPr id="29710" name="Freeform 9"/>
              <p:cNvSpPr>
                <a:spLocks/>
              </p:cNvSpPr>
              <p:nvPr/>
            </p:nvSpPr>
            <p:spPr bwMode="auto">
              <a:xfrm>
                <a:off x="2214546" y="4071942"/>
                <a:ext cx="4702175" cy="1905000"/>
              </a:xfrm>
              <a:custGeom>
                <a:avLst/>
                <a:gdLst>
                  <a:gd name="T0" fmla="*/ 1071 w 1254"/>
                  <a:gd name="T1" fmla="*/ 75 h 508"/>
                  <a:gd name="T2" fmla="*/ 1043 w 1254"/>
                  <a:gd name="T3" fmla="*/ 65 h 508"/>
                  <a:gd name="T4" fmla="*/ 628 w 1254"/>
                  <a:gd name="T5" fmla="*/ 0 h 508"/>
                  <a:gd name="T6" fmla="*/ 183 w 1254"/>
                  <a:gd name="T7" fmla="*/ 75 h 508"/>
                  <a:gd name="T8" fmla="*/ 0 w 1254"/>
                  <a:gd name="T9" fmla="*/ 254 h 508"/>
                  <a:gd name="T10" fmla="*/ 182 w 1254"/>
                  <a:gd name="T11" fmla="*/ 433 h 508"/>
                  <a:gd name="T12" fmla="*/ 183 w 1254"/>
                  <a:gd name="T13" fmla="*/ 433 h 508"/>
                  <a:gd name="T14" fmla="*/ 628 w 1254"/>
                  <a:gd name="T15" fmla="*/ 508 h 508"/>
                  <a:gd name="T16" fmla="*/ 1071 w 1254"/>
                  <a:gd name="T17" fmla="*/ 433 h 508"/>
                  <a:gd name="T18" fmla="*/ 1254 w 1254"/>
                  <a:gd name="T19" fmla="*/ 254 h 508"/>
                  <a:gd name="T20" fmla="*/ 1071 w 1254"/>
                  <a:gd name="T21" fmla="*/ 75 h 5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54"/>
                  <a:gd name="T34" fmla="*/ 0 h 508"/>
                  <a:gd name="T35" fmla="*/ 1254 w 1254"/>
                  <a:gd name="T36" fmla="*/ 508 h 5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54" h="508">
                    <a:moveTo>
                      <a:pt x="1071" y="75"/>
                    </a:moveTo>
                    <a:cubicBezTo>
                      <a:pt x="1061" y="71"/>
                      <a:pt x="1052" y="68"/>
                      <a:pt x="1043" y="65"/>
                    </a:cubicBezTo>
                    <a:cubicBezTo>
                      <a:pt x="926" y="22"/>
                      <a:pt x="787" y="0"/>
                      <a:pt x="628" y="0"/>
                    </a:cubicBezTo>
                    <a:cubicBezTo>
                      <a:pt x="454" y="0"/>
                      <a:pt x="306" y="25"/>
                      <a:pt x="183" y="75"/>
                    </a:cubicBezTo>
                    <a:cubicBezTo>
                      <a:pt x="61" y="124"/>
                      <a:pt x="0" y="184"/>
                      <a:pt x="0" y="254"/>
                    </a:cubicBezTo>
                    <a:cubicBezTo>
                      <a:pt x="0" y="324"/>
                      <a:pt x="61" y="383"/>
                      <a:pt x="182" y="433"/>
                    </a:cubicBezTo>
                    <a:cubicBezTo>
                      <a:pt x="182" y="433"/>
                      <a:pt x="182" y="433"/>
                      <a:pt x="183" y="433"/>
                    </a:cubicBezTo>
                    <a:cubicBezTo>
                      <a:pt x="306" y="483"/>
                      <a:pt x="454" y="508"/>
                      <a:pt x="628" y="508"/>
                    </a:cubicBezTo>
                    <a:cubicBezTo>
                      <a:pt x="801" y="508"/>
                      <a:pt x="948" y="483"/>
                      <a:pt x="1071" y="433"/>
                    </a:cubicBezTo>
                    <a:cubicBezTo>
                      <a:pt x="1193" y="384"/>
                      <a:pt x="1254" y="324"/>
                      <a:pt x="1254" y="254"/>
                    </a:cubicBezTo>
                    <a:cubicBezTo>
                      <a:pt x="1254" y="184"/>
                      <a:pt x="1193" y="124"/>
                      <a:pt x="1071" y="75"/>
                    </a:cubicBezTo>
                    <a:close/>
                  </a:path>
                </a:pathLst>
              </a:custGeom>
              <a:solidFill>
                <a:srgbClr val="BFD6E8"/>
              </a:solidFill>
              <a:ln w="9525">
                <a:noFill/>
                <a:round/>
                <a:headEnd/>
                <a:tailEnd/>
              </a:ln>
            </p:spPr>
            <p:txBody>
              <a:bodyPr/>
              <a:lstStyle/>
              <a:p>
                <a:endParaRPr lang="zh-CN" altLang="en-US">
                  <a:latin typeface="Calibri" pitchFamily="34" charset="0"/>
                </a:endParaRPr>
              </a:p>
            </p:txBody>
          </p:sp>
        </p:grpSp>
        <p:pic>
          <p:nvPicPr>
            <p:cNvPr id="29708" name="Picture 3" descr="D:\3.png"/>
            <p:cNvPicPr>
              <a:picLocks noChangeAspect="1" noChangeArrowheads="1"/>
            </p:cNvPicPr>
            <p:nvPr/>
          </p:nvPicPr>
          <p:blipFill>
            <a:blip r:embed="rId3"/>
            <a:srcRect/>
            <a:stretch>
              <a:fillRect/>
            </a:stretch>
          </p:blipFill>
          <p:spPr bwMode="auto">
            <a:xfrm>
              <a:off x="5000628" y="2000240"/>
              <a:ext cx="3339857" cy="3214710"/>
            </a:xfrm>
            <a:prstGeom prst="rect">
              <a:avLst/>
            </a:prstGeom>
            <a:noFill/>
            <a:ln w="9525">
              <a:noFill/>
              <a:miter lim="800000"/>
              <a:headEnd/>
              <a:tailEnd/>
            </a:ln>
          </p:spPr>
        </p:pic>
      </p:grpSp>
      <p:sp>
        <p:nvSpPr>
          <p:cNvPr id="25" name="TextBox 24"/>
          <p:cNvSpPr txBox="1">
            <a:spLocks noChangeArrowheads="1"/>
          </p:cNvSpPr>
          <p:nvPr/>
        </p:nvSpPr>
        <p:spPr bwMode="auto">
          <a:xfrm>
            <a:off x="468313" y="619125"/>
            <a:ext cx="4032250" cy="523875"/>
          </a:xfrm>
          <a:prstGeom prst="rect">
            <a:avLst/>
          </a:prstGeom>
          <a:noFill/>
          <a:ln w="9525">
            <a:noFill/>
            <a:miter lim="800000"/>
            <a:headEnd/>
            <a:tailEnd/>
          </a:ln>
        </p:spPr>
        <p:txBody>
          <a:bodyPr wrap="none">
            <a:spAutoFit/>
          </a:bodyPr>
          <a:lstStyle/>
          <a:p>
            <a:pPr fontAlgn="auto">
              <a:spcBef>
                <a:spcPts val="0"/>
              </a:spcBef>
              <a:spcAft>
                <a:spcPts val="0"/>
              </a:spcAft>
              <a:defRPr/>
            </a:pPr>
            <a:r>
              <a:rPr lang="zh-CN" altLang="en-US" sz="2800" spc="200" dirty="0">
                <a:solidFill>
                  <a:schemeClr val="bg1"/>
                </a:solidFill>
                <a:latin typeface="微软雅黑" pitchFamily="34" charset="-122"/>
                <a:ea typeface="微软雅黑" pitchFamily="34" charset="-122"/>
              </a:rPr>
              <a:t>点击此处添加标题文字</a:t>
            </a:r>
          </a:p>
        </p:txBody>
      </p:sp>
      <p:graphicFrame>
        <p:nvGraphicFramePr>
          <p:cNvPr id="29705" name="Chart Placeholder 45"/>
          <p:cNvGraphicFramePr>
            <a:graphicFrameLocks/>
          </p:cNvGraphicFramePr>
          <p:nvPr/>
        </p:nvGraphicFramePr>
        <p:xfrm>
          <a:off x="785813" y="3214688"/>
          <a:ext cx="4143375" cy="2643187"/>
        </p:xfrm>
        <a:graphic>
          <a:graphicData uri="http://schemas.openxmlformats.org/presentationml/2006/ole">
            <p:oleObj spid="_x0000_s29705" r:id="rId4" imgW="4145639" imgH="2645893" progId="Excel.Chart.8">
              <p:embed/>
            </p:oleObj>
          </a:graphicData>
        </a:graphic>
      </p:graphicFrame>
      <p:sp>
        <p:nvSpPr>
          <p:cNvPr id="27" name="矩形 26"/>
          <p:cNvSpPr/>
          <p:nvPr/>
        </p:nvSpPr>
        <p:spPr>
          <a:xfrm>
            <a:off x="928688" y="1857375"/>
            <a:ext cx="7143750" cy="1089025"/>
          </a:xfrm>
          <a:prstGeom prst="rect">
            <a:avLst/>
          </a:prstGeom>
        </p:spPr>
        <p:txBody>
          <a:bodyPr>
            <a:spAutoFit/>
          </a:bodyPr>
          <a:lstStyle/>
          <a:p>
            <a:pPr fontAlgn="auto">
              <a:lnSpc>
                <a:spcPct val="120000"/>
              </a:lnSpc>
              <a:spcBef>
                <a:spcPts val="0"/>
              </a:spcBef>
              <a:spcAft>
                <a:spcPts val="0"/>
              </a:spcAft>
              <a:defRPr/>
            </a:pPr>
            <a:r>
              <a:rPr lang="zh-CN" altLang="en-US" dirty="0">
                <a:solidFill>
                  <a:schemeClr val="tx1">
                    <a:lumMod val="75000"/>
                    <a:lumOff val="25000"/>
                  </a:schemeClr>
                </a:solidFill>
                <a:latin typeface="华文细黑" pitchFamily="2" charset="-122"/>
                <a:ea typeface="华文细黑" pitchFamily="2" charset="-122"/>
              </a:rPr>
              <a:t>单击添加段落文字单击添加段落文字单击添加段落文字单击添加段落文字。单击添加段落文字单击添加段落文字。单击添加段落文字。单击添加段落文字。</a:t>
            </a:r>
            <a:endParaRPr lang="zh-CN" altLang="en-US" dirty="0">
              <a:solidFill>
                <a:schemeClr val="tx1">
                  <a:lumMod val="75000"/>
                  <a:lumOff val="25000"/>
                </a:schemeClr>
              </a:solidFill>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7"/>
          <p:cNvSpPr>
            <a:spLocks noChangeArrowheads="1"/>
          </p:cNvSpPr>
          <p:nvPr/>
        </p:nvSpPr>
        <p:spPr bwMode="gray">
          <a:xfrm>
            <a:off x="0" y="2215542"/>
            <a:ext cx="9144000" cy="2222508"/>
          </a:xfrm>
          <a:prstGeom prst="rect">
            <a:avLst/>
          </a:prstGeom>
          <a:gradFill flip="none" rotWithShape="1">
            <a:gsLst>
              <a:gs pos="0">
                <a:schemeClr val="accent1"/>
              </a:gs>
              <a:gs pos="100000">
                <a:schemeClr val="accent2">
                  <a:lumMod val="75000"/>
                </a:schemeClr>
              </a:gs>
            </a:gsLst>
            <a:path path="circle">
              <a:fillToRect l="50000" t="50000" r="50000" b="50000"/>
            </a:path>
            <a:tileRect/>
          </a:gradFill>
          <a:ln w="9525">
            <a:noFill/>
            <a:miter lim="800000"/>
            <a:headEnd/>
            <a:tailEnd/>
          </a:ln>
        </p:spPr>
        <p:txBody>
          <a:bodyPr wrap="none" anchor="ctr"/>
          <a:lstStyle/>
          <a:p>
            <a:pPr fontAlgn="auto">
              <a:spcBef>
                <a:spcPts val="0"/>
              </a:spcBef>
              <a:spcAft>
                <a:spcPts val="0"/>
              </a:spcAft>
              <a:defRPr/>
            </a:pPr>
            <a:endParaRPr lang="zh-CN" altLang="en-US">
              <a:latin typeface="+mn-lt"/>
              <a:ea typeface="+mn-ea"/>
            </a:endParaRPr>
          </a:p>
        </p:txBody>
      </p:sp>
      <p:sp>
        <p:nvSpPr>
          <p:cNvPr id="31749" name="矩形 4"/>
          <p:cNvSpPr>
            <a:spLocks noChangeArrowheads="1"/>
          </p:cNvSpPr>
          <p:nvPr/>
        </p:nvSpPr>
        <p:spPr bwMode="auto">
          <a:xfrm>
            <a:off x="1714500" y="4645025"/>
            <a:ext cx="6429375" cy="504825"/>
          </a:xfrm>
          <a:prstGeom prst="rect">
            <a:avLst/>
          </a:prstGeom>
          <a:noFill/>
          <a:ln w="9525">
            <a:noFill/>
            <a:miter lim="800000"/>
            <a:headEnd/>
            <a:tailEnd/>
          </a:ln>
        </p:spPr>
        <p:txBody>
          <a:bodyPr>
            <a:spAutoFit/>
          </a:bodyPr>
          <a:lstStyle/>
          <a:p>
            <a:pPr>
              <a:lnSpc>
                <a:spcPct val="150000"/>
              </a:lnSpc>
            </a:pPr>
            <a:r>
              <a:rPr lang="zh-CN" altLang="en-US" sz="1600">
                <a:ea typeface="微软雅黑"/>
              </a:rPr>
              <a:t>欢迎光临读书人网：</a:t>
            </a:r>
            <a:r>
              <a:rPr lang="en-US" altLang="zh-CN">
                <a:ea typeface="微软雅黑"/>
              </a:rPr>
              <a:t>http://www.reader8.cn/</a:t>
            </a:r>
          </a:p>
        </p:txBody>
      </p:sp>
      <p:pic>
        <p:nvPicPr>
          <p:cNvPr id="31750" name="Picture 8" descr="D:\hd-white-132\handdrawn-white131.png"/>
          <p:cNvPicPr>
            <a:picLocks noChangeAspect="1" noChangeArrowheads="1"/>
          </p:cNvPicPr>
          <p:nvPr/>
        </p:nvPicPr>
        <p:blipFill>
          <a:blip r:embed="rId2"/>
          <a:srcRect/>
          <a:stretch>
            <a:fillRect/>
          </a:stretch>
        </p:blipFill>
        <p:spPr bwMode="auto">
          <a:xfrm>
            <a:off x="4751388" y="2786063"/>
            <a:ext cx="892175" cy="1143000"/>
          </a:xfrm>
          <a:prstGeom prst="rect">
            <a:avLst/>
          </a:prstGeom>
          <a:noFill/>
          <a:ln w="9525">
            <a:noFill/>
            <a:miter lim="800000"/>
            <a:headEnd/>
            <a:tailEnd/>
          </a:ln>
        </p:spPr>
      </p:pic>
      <p:pic>
        <p:nvPicPr>
          <p:cNvPr id="31751" name="Picture 113" descr="D:\hd-white-132\handdrawn-white71.png"/>
          <p:cNvPicPr>
            <a:picLocks noChangeAspect="1" noChangeArrowheads="1"/>
          </p:cNvPicPr>
          <p:nvPr/>
        </p:nvPicPr>
        <p:blipFill>
          <a:blip r:embed="rId3"/>
          <a:srcRect/>
          <a:stretch>
            <a:fillRect/>
          </a:stretch>
        </p:blipFill>
        <p:spPr bwMode="auto">
          <a:xfrm>
            <a:off x="3214688" y="2787650"/>
            <a:ext cx="857250" cy="1109663"/>
          </a:xfrm>
          <a:prstGeom prst="rect">
            <a:avLst/>
          </a:prstGeom>
          <a:noFill/>
          <a:ln w="9525">
            <a:noFill/>
            <a:miter lim="800000"/>
            <a:headEnd/>
            <a:tailEnd/>
          </a:ln>
        </p:spPr>
      </p:pic>
      <p:sp>
        <p:nvSpPr>
          <p:cNvPr id="31752" name="矩形 7"/>
          <p:cNvSpPr>
            <a:spLocks noChangeArrowheads="1"/>
          </p:cNvSpPr>
          <p:nvPr/>
        </p:nvSpPr>
        <p:spPr bwMode="auto">
          <a:xfrm>
            <a:off x="428625" y="2501900"/>
            <a:ext cx="2714625" cy="1522413"/>
          </a:xfrm>
          <a:prstGeom prst="rect">
            <a:avLst/>
          </a:prstGeom>
          <a:noFill/>
          <a:ln w="9525">
            <a:noFill/>
            <a:miter lim="800000"/>
            <a:headEnd/>
            <a:tailEnd/>
          </a:ln>
        </p:spPr>
        <p:txBody>
          <a:bodyPr>
            <a:spAutoFit/>
          </a:bodyPr>
          <a:lstStyle/>
          <a:p>
            <a:pPr algn="r" fontAlgn="ctr">
              <a:lnSpc>
                <a:spcPct val="150000"/>
              </a:lnSpc>
              <a:buClr>
                <a:schemeClr val="accent1"/>
              </a:buClr>
              <a:buSzPct val="60000"/>
            </a:pPr>
            <a:r>
              <a:rPr lang="zh-CN" altLang="en-US" sz="1400" b="1">
                <a:solidFill>
                  <a:schemeClr val="bg1"/>
                </a:solidFill>
                <a:ea typeface="微软雅黑"/>
              </a:rPr>
              <a:t>可以在下列情况使用</a:t>
            </a:r>
          </a:p>
          <a:p>
            <a:pPr algn="r" fontAlgn="ctr">
              <a:lnSpc>
                <a:spcPct val="150000"/>
              </a:lnSpc>
              <a:buClr>
                <a:schemeClr val="accent1"/>
              </a:buClr>
              <a:buSzPct val="60000"/>
            </a:pPr>
            <a:endParaRPr lang="en-US" altLang="zh-CN" sz="1200">
              <a:solidFill>
                <a:schemeClr val="bg1"/>
              </a:solidFill>
              <a:ea typeface="微软雅黑"/>
            </a:endParaRPr>
          </a:p>
          <a:p>
            <a:pPr algn="r" fontAlgn="ctr">
              <a:lnSpc>
                <a:spcPct val="150000"/>
              </a:lnSpc>
              <a:buClr>
                <a:schemeClr val="accent1"/>
              </a:buClr>
              <a:buSzPct val="60000"/>
            </a:pPr>
            <a:r>
              <a:rPr lang="zh-CN" altLang="en-US" sz="1200">
                <a:solidFill>
                  <a:schemeClr val="bg1"/>
                </a:solidFill>
                <a:ea typeface="微软雅黑"/>
              </a:rPr>
              <a:t>不限次数的用于个人</a:t>
            </a:r>
            <a:r>
              <a:rPr lang="en-US" altLang="zh-CN" sz="1200">
                <a:solidFill>
                  <a:schemeClr val="bg1"/>
                </a:solidFill>
                <a:ea typeface="微软雅黑"/>
              </a:rPr>
              <a:t>/</a:t>
            </a:r>
            <a:r>
              <a:rPr lang="zh-CN" altLang="en-US" sz="1200">
                <a:solidFill>
                  <a:schemeClr val="bg1"/>
                </a:solidFill>
                <a:ea typeface="微软雅黑"/>
              </a:rPr>
              <a:t>公司、企业</a:t>
            </a:r>
          </a:p>
          <a:p>
            <a:pPr algn="r" fontAlgn="ctr">
              <a:lnSpc>
                <a:spcPct val="150000"/>
              </a:lnSpc>
              <a:buClr>
                <a:schemeClr val="accent1"/>
              </a:buClr>
              <a:buSzPct val="60000"/>
            </a:pPr>
            <a:r>
              <a:rPr lang="zh-CN" altLang="en-US" sz="1200">
                <a:solidFill>
                  <a:schemeClr val="bg1"/>
                </a:solidFill>
                <a:ea typeface="微软雅黑"/>
              </a:rPr>
              <a:t>修改并编辑其中素材内容</a:t>
            </a:r>
          </a:p>
          <a:p>
            <a:pPr algn="r" fontAlgn="ctr">
              <a:lnSpc>
                <a:spcPct val="150000"/>
              </a:lnSpc>
              <a:buClr>
                <a:schemeClr val="accent1"/>
              </a:buClr>
              <a:buSzPct val="60000"/>
            </a:pPr>
            <a:r>
              <a:rPr lang="zh-CN" altLang="en-US" sz="1200">
                <a:solidFill>
                  <a:schemeClr val="bg1"/>
                </a:solidFill>
                <a:ea typeface="微软雅黑"/>
              </a:rPr>
              <a:t>拷贝并使用其中内容</a:t>
            </a:r>
          </a:p>
        </p:txBody>
      </p:sp>
      <p:sp>
        <p:nvSpPr>
          <p:cNvPr id="31753" name="矩形 8"/>
          <p:cNvSpPr>
            <a:spLocks noChangeArrowheads="1"/>
          </p:cNvSpPr>
          <p:nvPr/>
        </p:nvSpPr>
        <p:spPr bwMode="auto">
          <a:xfrm>
            <a:off x="5715000" y="2501900"/>
            <a:ext cx="2928938" cy="1522413"/>
          </a:xfrm>
          <a:prstGeom prst="rect">
            <a:avLst/>
          </a:prstGeom>
          <a:noFill/>
          <a:ln w="9525">
            <a:noFill/>
            <a:miter lim="800000"/>
            <a:headEnd/>
            <a:tailEnd/>
          </a:ln>
        </p:spPr>
        <p:txBody>
          <a:bodyPr>
            <a:spAutoFit/>
          </a:bodyPr>
          <a:lstStyle/>
          <a:p>
            <a:pPr fontAlgn="ctr">
              <a:lnSpc>
                <a:spcPct val="150000"/>
              </a:lnSpc>
              <a:buClr>
                <a:schemeClr val="accent1"/>
              </a:buClr>
              <a:buSzPct val="60000"/>
            </a:pPr>
            <a:r>
              <a:rPr lang="zh-CN" altLang="en-US" sz="1400" b="1">
                <a:solidFill>
                  <a:schemeClr val="bg1"/>
                </a:solidFill>
                <a:ea typeface="微软雅黑"/>
              </a:rPr>
              <a:t>不可以在以下情况使用</a:t>
            </a:r>
          </a:p>
          <a:p>
            <a:pPr fontAlgn="ctr">
              <a:lnSpc>
                <a:spcPct val="150000"/>
              </a:lnSpc>
              <a:buClr>
                <a:schemeClr val="accent1"/>
              </a:buClr>
              <a:buSzPct val="60000"/>
            </a:pPr>
            <a:endParaRPr lang="en-US" altLang="zh-CN" sz="1200">
              <a:solidFill>
                <a:schemeClr val="bg1"/>
              </a:solidFill>
              <a:ea typeface="微软雅黑"/>
            </a:endParaRPr>
          </a:p>
          <a:p>
            <a:pPr fontAlgn="ctr">
              <a:lnSpc>
                <a:spcPct val="150000"/>
              </a:lnSpc>
              <a:buClr>
                <a:schemeClr val="accent1"/>
              </a:buClr>
              <a:buSzPct val="60000"/>
            </a:pPr>
            <a:r>
              <a:rPr lang="zh-CN" altLang="en-US" sz="1200">
                <a:solidFill>
                  <a:schemeClr val="bg1"/>
                </a:solidFill>
                <a:ea typeface="微软雅黑"/>
              </a:rPr>
              <a:t>用于任何形式的在线付费下载</a:t>
            </a:r>
          </a:p>
          <a:p>
            <a:pPr fontAlgn="ctr">
              <a:lnSpc>
                <a:spcPct val="150000"/>
              </a:lnSpc>
              <a:buClr>
                <a:schemeClr val="accent1"/>
              </a:buClr>
              <a:buSzPct val="60000"/>
            </a:pPr>
            <a:r>
              <a:rPr lang="zh-CN" altLang="en-US" sz="1200">
                <a:solidFill>
                  <a:schemeClr val="bg1"/>
                </a:solidFill>
                <a:ea typeface="微软雅黑"/>
              </a:rPr>
              <a:t>收集整理我们免费资源后，刻录光碟销售</a:t>
            </a:r>
            <a:endParaRPr lang="zh-CN" altLang="en-GB" sz="1200">
              <a:solidFill>
                <a:schemeClr val="bg1"/>
              </a:solidFill>
              <a:ea typeface="微软雅黑"/>
            </a:endParaRPr>
          </a:p>
          <a:p>
            <a:pPr fontAlgn="ctr">
              <a:lnSpc>
                <a:spcPct val="150000"/>
              </a:lnSpc>
              <a:buClr>
                <a:schemeClr val="accent1"/>
              </a:buClr>
              <a:buSzPct val="60000"/>
            </a:pPr>
            <a:r>
              <a:rPr lang="zh-CN" altLang="en-GB" sz="1200">
                <a:solidFill>
                  <a:schemeClr val="bg1"/>
                </a:solidFill>
                <a:ea typeface="微软雅黑"/>
              </a:rPr>
              <a:t>把我们的</a:t>
            </a:r>
            <a:r>
              <a:rPr lang="zh-CN" altLang="en-US" sz="1200">
                <a:solidFill>
                  <a:schemeClr val="bg1"/>
                </a:solidFill>
                <a:ea typeface="微软雅黑"/>
              </a:rPr>
              <a:t>素材</a:t>
            </a:r>
            <a:r>
              <a:rPr lang="zh-CN" altLang="en-GB" sz="1200">
                <a:solidFill>
                  <a:schemeClr val="bg1"/>
                </a:solidFill>
                <a:ea typeface="微软雅黑"/>
              </a:rPr>
              <a:t>做为您个人作品</a:t>
            </a:r>
            <a:endParaRPr lang="zh-CN" altLang="en-US" sz="1200">
              <a:solidFill>
                <a:schemeClr val="bg1"/>
              </a:solidFill>
              <a:ea typeface="微软雅黑"/>
            </a:endParaRPr>
          </a:p>
        </p:txBody>
      </p:sp>
      <p:cxnSp>
        <p:nvCxnSpPr>
          <p:cNvPr id="31754" name="直接连接符 10"/>
          <p:cNvCxnSpPr>
            <a:cxnSpLocks noChangeShapeType="1"/>
          </p:cNvCxnSpPr>
          <p:nvPr/>
        </p:nvCxnSpPr>
        <p:spPr bwMode="auto">
          <a:xfrm rot="5400000">
            <a:off x="3642519" y="3358357"/>
            <a:ext cx="1571625" cy="1587"/>
          </a:xfrm>
          <a:prstGeom prst="line">
            <a:avLst/>
          </a:prstGeom>
          <a:noFill/>
          <a:ln w="3175" algn="ctr">
            <a:solidFill>
              <a:schemeClr val="bg1"/>
            </a:solidFill>
            <a:prstDash val="sysDot"/>
            <a:round/>
            <a:headEnd/>
            <a:tailEnd/>
          </a:ln>
        </p:spPr>
      </p:cxn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457200" y="4724400"/>
            <a:ext cx="3887788" cy="1512888"/>
          </a:xfrm>
          <a:prstGeom prst="rect">
            <a:avLst/>
          </a:prstGeom>
          <a:solidFill>
            <a:schemeClr val="bg1"/>
          </a:solidFill>
          <a:ln w="63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zh-CN" altLang="en-US"/>
          </a:p>
        </p:txBody>
      </p:sp>
      <p:sp>
        <p:nvSpPr>
          <p:cNvPr id="6" name="矩形 5"/>
          <p:cNvSpPr/>
          <p:nvPr/>
        </p:nvSpPr>
        <p:spPr>
          <a:xfrm>
            <a:off x="533400" y="5006975"/>
            <a:ext cx="3979863" cy="708025"/>
          </a:xfrm>
          <a:prstGeom prst="rect">
            <a:avLst/>
          </a:prstGeom>
        </p:spPr>
        <p:txBody>
          <a:bodyPr wrap="none">
            <a:spAutoFit/>
          </a:bodyPr>
          <a:lstStyle/>
          <a:p>
            <a:pPr eaLnBrk="0" fontAlgn="auto" hangingPunct="0">
              <a:spcBef>
                <a:spcPts val="0"/>
              </a:spcBef>
              <a:spcAft>
                <a:spcPts val="0"/>
              </a:spcAft>
              <a:defRPr/>
            </a:pPr>
            <a:r>
              <a:rPr lang="zh-CN" altLang="en-US" b="1" dirty="0">
                <a:solidFill>
                  <a:schemeClr val="accent2">
                    <a:lumMod val="75000"/>
                  </a:schemeClr>
                </a:solidFill>
                <a:latin typeface="微软雅黑" pitchFamily="34" charset="-122"/>
                <a:ea typeface="微软雅黑" pitchFamily="34" charset="-122"/>
              </a:rPr>
              <a:t>饮水思源，下载不忘</a:t>
            </a:r>
            <a:r>
              <a:rPr lang="en-US" altLang="zh-CN" b="1" dirty="0">
                <a:solidFill>
                  <a:schemeClr val="accent2">
                    <a:lumMod val="75000"/>
                  </a:schemeClr>
                </a:solidFill>
                <a:latin typeface="微软雅黑" pitchFamily="34" charset="-122"/>
                <a:ea typeface="微软雅黑" pitchFamily="34" charset="-122"/>
              </a:rPr>
              <a:t>“</a:t>
            </a:r>
            <a:r>
              <a:rPr lang="zh-CN" altLang="en-US" sz="4000" b="1" dirty="0">
                <a:solidFill>
                  <a:schemeClr val="accent2">
                    <a:lumMod val="75000"/>
                  </a:schemeClr>
                </a:solidFill>
                <a:latin typeface="微软雅黑" pitchFamily="34" charset="-122"/>
                <a:ea typeface="微软雅黑" pitchFamily="34" charset="-122"/>
              </a:rPr>
              <a:t>关注</a:t>
            </a:r>
            <a:r>
              <a:rPr lang="en-US" altLang="zh-CN" b="1" dirty="0">
                <a:solidFill>
                  <a:schemeClr val="accent2">
                    <a:lumMod val="75000"/>
                  </a:schemeClr>
                </a:solidFill>
                <a:latin typeface="微软雅黑" pitchFamily="34" charset="-122"/>
                <a:ea typeface="微软雅黑" pitchFamily="34" charset="-122"/>
              </a:rPr>
              <a:t>”</a:t>
            </a:r>
            <a:r>
              <a:rPr lang="zh-CN" altLang="en-US" b="1" dirty="0">
                <a:solidFill>
                  <a:schemeClr val="accent2">
                    <a:lumMod val="75000"/>
                  </a:schemeClr>
                </a:solidFill>
                <a:latin typeface="微软雅黑" pitchFamily="34" charset="-122"/>
                <a:ea typeface="微软雅黑" pitchFamily="34" charset="-122"/>
              </a:rPr>
              <a:t>。</a:t>
            </a:r>
            <a:endParaRPr lang="en-US" altLang="zh-CN" b="1" dirty="0">
              <a:solidFill>
                <a:schemeClr val="accent2">
                  <a:lumMod val="75000"/>
                </a:schemeClr>
              </a:solidFill>
              <a:latin typeface="微软雅黑" pitchFamily="34" charset="-122"/>
              <a:ea typeface="微软雅黑" pitchFamily="34" charset="-122"/>
            </a:endParaRPr>
          </a:p>
        </p:txBody>
      </p:sp>
      <p:sp>
        <p:nvSpPr>
          <p:cNvPr id="7" name="矩形 6"/>
          <p:cNvSpPr/>
          <p:nvPr/>
        </p:nvSpPr>
        <p:spPr>
          <a:xfrm>
            <a:off x="4800600" y="4724400"/>
            <a:ext cx="3887788" cy="1512888"/>
          </a:xfrm>
          <a:prstGeom prst="rect">
            <a:avLst/>
          </a:prstGeom>
          <a:solidFill>
            <a:schemeClr val="bg1"/>
          </a:solidFill>
          <a:ln w="63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zh-CN" altLang="en-US"/>
          </a:p>
        </p:txBody>
      </p:sp>
      <p:pic>
        <p:nvPicPr>
          <p:cNvPr id="11" name="Picture 2" descr="http://tp2.sinaimg.cn/1915222345/180/1294476931/1"/>
          <p:cNvPicPr>
            <a:picLocks noChangeAspect="1" noChangeArrowheads="1"/>
          </p:cNvPicPr>
          <p:nvPr/>
        </p:nvPicPr>
        <p:blipFill>
          <a:blip r:embed="rId2"/>
          <a:srcRect/>
          <a:stretch>
            <a:fillRect/>
          </a:stretch>
        </p:blipFill>
        <p:spPr bwMode="auto">
          <a:xfrm>
            <a:off x="4872038" y="4927600"/>
            <a:ext cx="1143000" cy="1143000"/>
          </a:xfrm>
          <a:prstGeom prst="rect">
            <a:avLst/>
          </a:prstGeom>
          <a:noFill/>
          <a:ln w="9525">
            <a:noFill/>
            <a:miter lim="800000"/>
            <a:headEnd/>
            <a:tailEnd/>
          </a:ln>
        </p:spPr>
      </p:pic>
      <p:sp>
        <p:nvSpPr>
          <p:cNvPr id="13" name="矩形 12"/>
          <p:cNvSpPr/>
          <p:nvPr/>
        </p:nvSpPr>
        <p:spPr>
          <a:xfrm>
            <a:off x="3048000" y="1595438"/>
            <a:ext cx="3124200" cy="1938337"/>
          </a:xfrm>
          <a:prstGeom prst="rect">
            <a:avLst/>
          </a:prstGeom>
          <a:solidFill>
            <a:schemeClr val="bg1"/>
          </a:solidFill>
          <a:ln>
            <a:solidFill>
              <a:schemeClr val="accent2">
                <a:lumMod val="75000"/>
              </a:schemeClr>
            </a:solidFill>
            <a:prstDash val="dash"/>
          </a:ln>
        </p:spPr>
        <p:txBody>
          <a:bodyPr>
            <a:spAutoFit/>
          </a:bodyPr>
          <a:lstStyle/>
          <a:p>
            <a:pPr marL="342900" indent="-342900" eaLnBrk="0" fontAlgn="auto" hangingPunct="0">
              <a:lnSpc>
                <a:spcPct val="150000"/>
              </a:lnSpc>
              <a:spcBef>
                <a:spcPts val="0"/>
              </a:spcBef>
              <a:spcAft>
                <a:spcPts val="0"/>
              </a:spcAft>
              <a:buFont typeface="Arial" charset="0"/>
              <a:buChar char="•"/>
              <a:defRPr/>
            </a:pPr>
            <a:r>
              <a:rPr lang="zh-CN" altLang="en-US" sz="2000" dirty="0">
                <a:solidFill>
                  <a:srgbClr val="953735"/>
                </a:solidFill>
                <a:latin typeface="微软雅黑" pitchFamily="34" charset="-122"/>
                <a:ea typeface="微软雅黑" pitchFamily="34" charset="-122"/>
              </a:rPr>
              <a:t>精品模板    行业案例</a:t>
            </a:r>
            <a:endParaRPr lang="zh-CN" altLang="zh-CN" sz="2000" dirty="0">
              <a:solidFill>
                <a:srgbClr val="953735"/>
              </a:solidFill>
              <a:latin typeface="微软雅黑" pitchFamily="34" charset="-122"/>
              <a:ea typeface="微软雅黑" pitchFamily="34" charset="-122"/>
            </a:endParaRPr>
          </a:p>
          <a:p>
            <a:pPr marL="342900" indent="-342900" eaLnBrk="0" fontAlgn="auto" hangingPunct="0">
              <a:lnSpc>
                <a:spcPct val="150000"/>
              </a:lnSpc>
              <a:spcBef>
                <a:spcPts val="0"/>
              </a:spcBef>
              <a:spcAft>
                <a:spcPts val="0"/>
              </a:spcAft>
              <a:buFont typeface="Arial" charset="0"/>
              <a:buChar char="•"/>
              <a:defRPr/>
            </a:pPr>
            <a:r>
              <a:rPr lang="zh-CN" altLang="en-US" sz="2000" dirty="0">
                <a:solidFill>
                  <a:srgbClr val="953735"/>
                </a:solidFill>
                <a:latin typeface="微软雅黑" pitchFamily="34" charset="-122"/>
                <a:ea typeface="微软雅黑" pitchFamily="34" charset="-122"/>
              </a:rPr>
              <a:t>优质图表</a:t>
            </a:r>
            <a:endParaRPr lang="zh-CN" altLang="zh-CN" sz="2000" dirty="0">
              <a:solidFill>
                <a:srgbClr val="953735"/>
              </a:solidFill>
              <a:latin typeface="微软雅黑" pitchFamily="34" charset="-122"/>
              <a:ea typeface="微软雅黑" pitchFamily="34" charset="-122"/>
            </a:endParaRPr>
          </a:p>
          <a:p>
            <a:pPr marL="342900" indent="-342900" eaLnBrk="0" fontAlgn="auto" hangingPunct="0">
              <a:lnSpc>
                <a:spcPct val="150000"/>
              </a:lnSpc>
              <a:spcBef>
                <a:spcPts val="0"/>
              </a:spcBef>
              <a:spcAft>
                <a:spcPts val="0"/>
              </a:spcAft>
              <a:buFont typeface="Arial" charset="0"/>
              <a:buChar char="•"/>
              <a:defRPr/>
            </a:pPr>
            <a:r>
              <a:rPr lang="zh-CN" altLang="en-US" sz="2000" dirty="0">
                <a:solidFill>
                  <a:srgbClr val="953735"/>
                </a:solidFill>
                <a:latin typeface="微软雅黑" pitchFamily="34" charset="-122"/>
                <a:ea typeface="微软雅黑" pitchFamily="34" charset="-122"/>
              </a:rPr>
              <a:t>创意图片</a:t>
            </a:r>
          </a:p>
          <a:p>
            <a:pPr marL="342900" indent="-342900" eaLnBrk="0" fontAlgn="auto" hangingPunct="0">
              <a:lnSpc>
                <a:spcPct val="150000"/>
              </a:lnSpc>
              <a:spcBef>
                <a:spcPts val="0"/>
              </a:spcBef>
              <a:spcAft>
                <a:spcPts val="0"/>
              </a:spcAft>
              <a:buFont typeface="Arial" charset="0"/>
              <a:buChar char="•"/>
              <a:defRPr/>
            </a:pPr>
            <a:r>
              <a:rPr lang="en-US" altLang="zh-CN" sz="2000" dirty="0">
                <a:solidFill>
                  <a:srgbClr val="953735"/>
                </a:solidFill>
                <a:latin typeface="微软雅黑" pitchFamily="34" charset="-122"/>
                <a:ea typeface="微软雅黑" pitchFamily="34" charset="-122"/>
              </a:rPr>
              <a:t>PPT</a:t>
            </a:r>
            <a:r>
              <a:rPr lang="zh-CN" altLang="en-US" sz="2000" dirty="0">
                <a:solidFill>
                  <a:srgbClr val="953735"/>
                </a:solidFill>
                <a:latin typeface="微软雅黑" pitchFamily="34" charset="-122"/>
                <a:ea typeface="微软雅黑" pitchFamily="34" charset="-122"/>
              </a:rPr>
              <a:t>教程</a:t>
            </a:r>
            <a:endParaRPr lang="en-US" altLang="zh-CN" sz="2000" dirty="0">
              <a:solidFill>
                <a:srgbClr val="953735"/>
              </a:solidFill>
              <a:latin typeface="微软雅黑" pitchFamily="34" charset="-122"/>
              <a:ea typeface="微软雅黑" pitchFamily="34" charset="-122"/>
            </a:endParaRPr>
          </a:p>
        </p:txBody>
      </p:sp>
      <p:sp>
        <p:nvSpPr>
          <p:cNvPr id="14" name="矩形 13"/>
          <p:cNvSpPr/>
          <p:nvPr/>
        </p:nvSpPr>
        <p:spPr>
          <a:xfrm>
            <a:off x="3048000" y="1143000"/>
            <a:ext cx="3124200" cy="4714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r>
              <a:rPr lang="zh-CN" altLang="en-US" sz="2400" b="1" dirty="0">
                <a:latin typeface="微软雅黑" pitchFamily="34" charset="-122"/>
                <a:cs typeface="Arial" pitchFamily="34" charset="0"/>
              </a:rPr>
              <a:t>我们只分享精品</a:t>
            </a:r>
          </a:p>
        </p:txBody>
      </p:sp>
      <p:sp>
        <p:nvSpPr>
          <p:cNvPr id="15" name="矩形 14"/>
          <p:cNvSpPr/>
          <p:nvPr/>
        </p:nvSpPr>
        <p:spPr>
          <a:xfrm>
            <a:off x="3429000" y="6400800"/>
            <a:ext cx="5675313" cy="336550"/>
          </a:xfrm>
          <a:prstGeom prst="rect">
            <a:avLst/>
          </a:prstGeom>
        </p:spPr>
        <p:txBody>
          <a:bodyPr wrap="none">
            <a:spAutoFit/>
          </a:bodyPr>
          <a:lstStyle/>
          <a:p>
            <a:pPr marL="285750" indent="-285750" eaLnBrk="0" fontAlgn="auto" hangingPunct="0">
              <a:lnSpc>
                <a:spcPct val="150000"/>
              </a:lnSpc>
              <a:spcBef>
                <a:spcPts val="0"/>
              </a:spcBef>
              <a:spcAft>
                <a:spcPts val="0"/>
              </a:spcAft>
              <a:buFont typeface="Arial" pitchFamily="34" charset="0"/>
              <a:buChar char="•"/>
              <a:defRPr/>
            </a:pPr>
            <a:r>
              <a:rPr lang="zh-CN" altLang="en-US" sz="1200" dirty="0">
                <a:solidFill>
                  <a:schemeClr val="tx1">
                    <a:lumMod val="95000"/>
                    <a:lumOff val="5000"/>
                  </a:schemeClr>
                </a:solidFill>
                <a:latin typeface="微软雅黑" pitchFamily="34" charset="-122"/>
                <a:ea typeface="微软雅黑" pitchFamily="34" charset="-122"/>
              </a:rPr>
              <a:t>本</a:t>
            </a:r>
            <a:r>
              <a:rPr lang="en-US" altLang="zh-CN" sz="1200" dirty="0">
                <a:solidFill>
                  <a:schemeClr val="tx1">
                    <a:lumMod val="95000"/>
                    <a:lumOff val="5000"/>
                  </a:schemeClr>
                </a:solidFill>
                <a:latin typeface="微软雅黑" pitchFamily="34" charset="-122"/>
                <a:ea typeface="微软雅黑" pitchFamily="34" charset="-122"/>
              </a:rPr>
              <a:t>PPT</a:t>
            </a:r>
            <a:r>
              <a:rPr lang="zh-CN" altLang="en-US" sz="1200" dirty="0">
                <a:solidFill>
                  <a:schemeClr val="tx1">
                    <a:lumMod val="95000"/>
                    <a:lumOff val="5000"/>
                  </a:schemeClr>
                </a:solidFill>
                <a:latin typeface="微软雅黑" pitchFamily="34" charset="-122"/>
                <a:ea typeface="微软雅黑" pitchFamily="34" charset="-122"/>
              </a:rPr>
              <a:t>来源于网络渠道，感谢作者的辛勤劳动，如作者不喜可私信本人删除！</a:t>
            </a:r>
            <a:endParaRPr lang="en-US" altLang="zh-CN" sz="1200" dirty="0">
              <a:solidFill>
                <a:schemeClr val="tx1">
                  <a:lumMod val="95000"/>
                  <a:lumOff val="5000"/>
                </a:schemeClr>
              </a:solidFill>
              <a:latin typeface="微软雅黑" pitchFamily="34" charset="-122"/>
              <a:ea typeface="微软雅黑" pitchFamily="34" charset="-122"/>
            </a:endParaRPr>
          </a:p>
        </p:txBody>
      </p:sp>
      <p:pic>
        <p:nvPicPr>
          <p:cNvPr id="32776" name="Picture 5" descr="C:\Documents and Settings\user\桌面\PPT精选BG.png"/>
          <p:cNvPicPr>
            <a:picLocks noChangeAspect="1" noChangeArrowheads="1"/>
          </p:cNvPicPr>
          <p:nvPr/>
        </p:nvPicPr>
        <p:blipFill>
          <a:blip r:embed="rId3"/>
          <a:srcRect/>
          <a:stretch>
            <a:fillRect/>
          </a:stretch>
        </p:blipFill>
        <p:spPr bwMode="auto">
          <a:xfrm>
            <a:off x="4648200" y="2057400"/>
            <a:ext cx="1514475" cy="1447800"/>
          </a:xfrm>
          <a:prstGeom prst="rect">
            <a:avLst/>
          </a:prstGeom>
          <a:noFill/>
          <a:ln w="9525">
            <a:noFill/>
            <a:miter lim="800000"/>
            <a:headEnd/>
            <a:tailEnd/>
          </a:ln>
        </p:spPr>
      </p:pic>
      <p:sp>
        <p:nvSpPr>
          <p:cNvPr id="17" name="矩形 16"/>
          <p:cNvSpPr/>
          <p:nvPr/>
        </p:nvSpPr>
        <p:spPr>
          <a:xfrm>
            <a:off x="533400" y="5715000"/>
            <a:ext cx="3560763" cy="276225"/>
          </a:xfrm>
          <a:prstGeom prst="rect">
            <a:avLst/>
          </a:prstGeom>
        </p:spPr>
        <p:txBody>
          <a:bodyPr wrap="none">
            <a:spAutoFit/>
          </a:bodyPr>
          <a:lstStyle/>
          <a:p>
            <a:pPr eaLnBrk="0" fontAlgn="auto" hangingPunct="0">
              <a:spcBef>
                <a:spcPts val="0"/>
              </a:spcBef>
              <a:spcAft>
                <a:spcPts val="0"/>
              </a:spcAft>
              <a:defRPr/>
            </a:pPr>
            <a:r>
              <a:rPr lang="zh-CN" altLang="en-US" sz="1200" b="1" dirty="0">
                <a:solidFill>
                  <a:schemeClr val="accent2">
                    <a:lumMod val="75000"/>
                  </a:schemeClr>
                </a:solidFill>
                <a:latin typeface="微软雅黑" pitchFamily="34" charset="-122"/>
                <a:ea typeface="微软雅黑" pitchFamily="34" charset="-122"/>
              </a:rPr>
              <a:t>我们会提供更多更好的</a:t>
            </a:r>
            <a:r>
              <a:rPr lang="en-US" altLang="zh-CN" sz="1200" b="1" dirty="0">
                <a:solidFill>
                  <a:schemeClr val="accent2">
                    <a:lumMod val="75000"/>
                  </a:schemeClr>
                </a:solidFill>
                <a:latin typeface="微软雅黑" pitchFamily="34" charset="-122"/>
                <a:ea typeface="微软雅黑" pitchFamily="34" charset="-122"/>
              </a:rPr>
              <a:t>PPT</a:t>
            </a:r>
            <a:r>
              <a:rPr lang="zh-CN" altLang="en-US" sz="1200" b="1" dirty="0">
                <a:solidFill>
                  <a:schemeClr val="accent2">
                    <a:lumMod val="75000"/>
                  </a:schemeClr>
                </a:solidFill>
                <a:latin typeface="微软雅黑" pitchFamily="34" charset="-122"/>
                <a:ea typeface="微软雅黑" pitchFamily="34" charset="-122"/>
              </a:rPr>
              <a:t>素材，让你不再烦恼！</a:t>
            </a:r>
            <a:endParaRPr lang="en-US" altLang="zh-CN" sz="1200" b="1" dirty="0">
              <a:solidFill>
                <a:schemeClr val="accent2">
                  <a:lumMod val="75000"/>
                </a:schemeClr>
              </a:solidFill>
              <a:latin typeface="微软雅黑" pitchFamily="34" charset="-122"/>
              <a:ea typeface="微软雅黑" pitchFamily="34" charset="-122"/>
            </a:endParaRPr>
          </a:p>
        </p:txBody>
      </p:sp>
      <p:sp>
        <p:nvSpPr>
          <p:cNvPr id="18" name="矩形 17"/>
          <p:cNvSpPr/>
          <p:nvPr/>
        </p:nvSpPr>
        <p:spPr>
          <a:xfrm>
            <a:off x="6019800" y="5010150"/>
            <a:ext cx="1458913" cy="400050"/>
          </a:xfrm>
          <a:prstGeom prst="rect">
            <a:avLst/>
          </a:prstGeom>
        </p:spPr>
        <p:txBody>
          <a:bodyPr wrap="none">
            <a:spAutoFit/>
          </a:bodyPr>
          <a:lstStyle/>
          <a:p>
            <a:pPr eaLnBrk="0" fontAlgn="auto" hangingPunct="0">
              <a:spcBef>
                <a:spcPts val="0"/>
              </a:spcBef>
              <a:spcAft>
                <a:spcPts val="0"/>
              </a:spcAft>
              <a:defRPr/>
            </a:pPr>
            <a:r>
              <a:rPr lang="en-US" altLang="zh-CN" sz="2000" b="1" dirty="0">
                <a:solidFill>
                  <a:schemeClr val="accent2">
                    <a:lumMod val="75000"/>
                  </a:schemeClr>
                </a:solidFill>
                <a:latin typeface="微软雅黑" pitchFamily="34" charset="-122"/>
                <a:ea typeface="微软雅黑" pitchFamily="34" charset="-122"/>
              </a:rPr>
              <a:t>@PPT</a:t>
            </a:r>
            <a:r>
              <a:rPr lang="zh-CN" altLang="en-US" sz="2000" b="1" dirty="0">
                <a:solidFill>
                  <a:schemeClr val="accent2">
                    <a:lumMod val="75000"/>
                  </a:schemeClr>
                </a:solidFill>
                <a:latin typeface="微软雅黑" pitchFamily="34" charset="-122"/>
                <a:ea typeface="微软雅黑" pitchFamily="34" charset="-122"/>
              </a:rPr>
              <a:t>精选</a:t>
            </a:r>
            <a:endParaRPr lang="en-US" altLang="zh-CN" sz="2000" b="1" dirty="0">
              <a:solidFill>
                <a:schemeClr val="accent2">
                  <a:lumMod val="75000"/>
                </a:schemeClr>
              </a:solidFill>
              <a:latin typeface="微软雅黑" pitchFamily="34" charset="-122"/>
              <a:ea typeface="微软雅黑" pitchFamily="34" charset="-122"/>
            </a:endParaRPr>
          </a:p>
        </p:txBody>
      </p:sp>
      <p:pic>
        <p:nvPicPr>
          <p:cNvPr id="4109" name="Picture 2">
            <a:hlinkClick r:id="rId4"/>
          </p:cNvPr>
          <p:cNvPicPr>
            <a:picLocks noChangeAspect="1" noChangeArrowheads="1"/>
          </p:cNvPicPr>
          <p:nvPr/>
        </p:nvPicPr>
        <p:blipFill>
          <a:blip r:embed="rId5"/>
          <a:srcRect/>
          <a:stretch>
            <a:fillRect/>
          </a:stretch>
        </p:blipFill>
        <p:spPr bwMode="auto">
          <a:xfrm>
            <a:off x="666750" y="5019675"/>
            <a:ext cx="781050" cy="238125"/>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109"/>
                                        </p:tgtEl>
                                        <p:attrNameLst>
                                          <p:attrName>style.visibility</p:attrName>
                                        </p:attrNameLst>
                                      </p:cBhvr>
                                      <p:to>
                                        <p:strVal val="visible"/>
                                      </p:to>
                                    </p:set>
                                    <p:anim calcmode="lin" valueType="num">
                                      <p:cBhvr additive="base">
                                        <p:cTn id="31" dur="500" fill="hold"/>
                                        <p:tgtEl>
                                          <p:spTgt spid="4109"/>
                                        </p:tgtEl>
                                        <p:attrNameLst>
                                          <p:attrName>ppt_x</p:attrName>
                                        </p:attrNameLst>
                                      </p:cBhvr>
                                      <p:tavLst>
                                        <p:tav tm="0">
                                          <p:val>
                                            <p:strVal val="#ppt_x"/>
                                          </p:val>
                                        </p:tav>
                                        <p:tav tm="100000">
                                          <p:val>
                                            <p:strVal val="#ppt_x"/>
                                          </p:val>
                                        </p:tav>
                                      </p:tavLst>
                                    </p:anim>
                                    <p:anim calcmode="lin" valueType="num">
                                      <p:cBhvr additive="base">
                                        <p:cTn id="32" dur="500" fill="hold"/>
                                        <p:tgtEl>
                                          <p:spTgt spid="4109"/>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p:bldP spid="7" grpId="0" animBg="1"/>
      <p:bldP spid="15" grpId="0"/>
      <p:bldP spid="17" grpId="0"/>
      <p:bldP spid="18"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微笑PPT - 小A">
  <a:themeElements>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微笑PPT - 小A">
      <a:majorFont>
        <a:latin typeface="Arial"/>
        <a:ea typeface="微软雅黑"/>
        <a:cs typeface="宋体"/>
      </a:majorFont>
      <a:minorFont>
        <a:latin typeface="Arial"/>
        <a:ea typeface="微软雅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华文细黑"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华文细黑" pitchFamily="2" charset="-122"/>
          </a:defRPr>
        </a:defPPr>
      </a:lstStyle>
    </a:lnDef>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121</TotalTime>
  <Words>620</Words>
  <Application>Microsoft Office PowerPoint</Application>
  <PresentationFormat>全屏显示(4:3)</PresentationFormat>
  <Paragraphs>44</Paragraphs>
  <Slides>7</Slides>
  <Notes>0</Notes>
  <HiddenSlides>0</HiddenSlides>
  <MMClips>0</MMClips>
  <ScaleCrop>false</ScaleCrop>
  <HeadingPairs>
    <vt:vector size="8" baseType="variant">
      <vt:variant>
        <vt:lpstr>已用的字体</vt:lpstr>
      </vt:variant>
      <vt:variant>
        <vt:i4>7</vt:i4>
      </vt:variant>
      <vt:variant>
        <vt:lpstr>演示文稿设计模板</vt:lpstr>
      </vt:variant>
      <vt:variant>
        <vt:i4>3</vt:i4>
      </vt:variant>
      <vt:variant>
        <vt:lpstr>嵌入 OLE 服务器</vt:lpstr>
      </vt:variant>
      <vt:variant>
        <vt:i4>1</vt:i4>
      </vt:variant>
      <vt:variant>
        <vt:lpstr>幻灯片标题</vt:lpstr>
      </vt:variant>
      <vt:variant>
        <vt:i4>7</vt:i4>
      </vt:variant>
    </vt:vector>
  </HeadingPairs>
  <TitlesOfParts>
    <vt:vector size="18" baseType="lpstr">
      <vt:lpstr>Calibri</vt:lpstr>
      <vt:lpstr>宋体</vt:lpstr>
      <vt:lpstr>Arial</vt:lpstr>
      <vt:lpstr>微软雅黑</vt:lpstr>
      <vt:lpstr>Wingdings</vt:lpstr>
      <vt:lpstr>Times New Roman</vt:lpstr>
      <vt:lpstr>华文细黑</vt:lpstr>
      <vt:lpstr>Office 主题</vt:lpstr>
      <vt:lpstr>微笑PPT - 小A</vt:lpstr>
      <vt:lpstr>微笑PPT - 小A</vt:lpstr>
      <vt:lpstr>Microsoft Excel 图表</vt:lpstr>
      <vt:lpstr>幻灯片 1</vt:lpstr>
      <vt:lpstr>幻灯片 2</vt:lpstr>
      <vt:lpstr>幻灯片 3</vt:lpstr>
      <vt:lpstr>幻灯片 4</vt:lpstr>
      <vt:lpstr>幻灯片 5</vt:lpstr>
      <vt:lpstr>幻灯片 6</vt:lpstr>
      <vt:lpstr>幻灯片 7</vt:lpstr>
    </vt:vector>
  </TitlesOfParts>
  <Company>AFI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wangwei</dc:creator>
  <cp:lastModifiedBy>雨林木风</cp:lastModifiedBy>
  <cp:revision>68</cp:revision>
  <dcterms:created xsi:type="dcterms:W3CDTF">2011-05-18T08:51:23Z</dcterms:created>
  <dcterms:modified xsi:type="dcterms:W3CDTF">2013-01-29T08:02:07Z</dcterms:modified>
</cp:coreProperties>
</file>